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8" r:id="rId5"/>
    <p:sldId id="272" r:id="rId6"/>
    <p:sldId id="316" r:id="rId7"/>
    <p:sldId id="306" r:id="rId8"/>
    <p:sldId id="308" r:id="rId9"/>
    <p:sldId id="307" r:id="rId10"/>
    <p:sldId id="309" r:id="rId11"/>
    <p:sldId id="311" r:id="rId12"/>
    <p:sldId id="313" r:id="rId13"/>
    <p:sldId id="317" r:id="rId14"/>
    <p:sldId id="310" r:id="rId15"/>
  </p:sldIdLst>
  <p:sldSz cx="9144000" cy="5715000" type="screen16x10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eson, Adala" initials="L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BF71"/>
    <a:srgbClr val="B9B9B9"/>
    <a:srgbClr val="7B7492"/>
    <a:srgbClr val="2579A4"/>
    <a:srgbClr val="0066FF"/>
    <a:srgbClr val="906B60"/>
    <a:srgbClr val="675F7F"/>
    <a:srgbClr val="B2B164"/>
    <a:srgbClr val="434343"/>
    <a:srgbClr val="8E88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AA2F4E-FA65-4F05-A36F-E725A59EFAD8}" v="285" dt="2021-01-18T11:49:28.152"/>
    <p1510:client id="{CEB71264-3096-4FF7-B126-5F3CBFD35120}" v="12" dt="2021-01-18T11:51:50.3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5" autoAdjust="0"/>
    <p:restoredTop sz="86207" autoAdjust="0"/>
  </p:normalViewPr>
  <p:slideViewPr>
    <p:cSldViewPr snapToGrid="0" snapToObjects="1">
      <p:cViewPr>
        <p:scale>
          <a:sx n="84" d="100"/>
          <a:sy n="84" d="100"/>
        </p:scale>
        <p:origin x="-1110" y="-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-37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kham, Anna" userId="S::anna.kirkham@historicengland.org.uk::7336d11f-1099-4cac-a656-0023c67a421d" providerId="AD" clId="Web-{CEB71264-3096-4FF7-B126-5F3CBFD35120}"/>
    <pc:docChg chg="modSld">
      <pc:chgData name="Kirkham, Anna" userId="S::anna.kirkham@historicengland.org.uk::7336d11f-1099-4cac-a656-0023c67a421d" providerId="AD" clId="Web-{CEB71264-3096-4FF7-B126-5F3CBFD35120}" dt="2021-01-18T11:51:49.863" v="5" actId="14100"/>
      <pc:docMkLst>
        <pc:docMk/>
      </pc:docMkLst>
      <pc:sldChg chg="modSp">
        <pc:chgData name="Kirkham, Anna" userId="S::anna.kirkham@historicengland.org.uk::7336d11f-1099-4cac-a656-0023c67a421d" providerId="AD" clId="Web-{CEB71264-3096-4FF7-B126-5F3CBFD35120}" dt="2021-01-18T11:51:49.863" v="5" actId="14100"/>
        <pc:sldMkLst>
          <pc:docMk/>
          <pc:sldMk cId="4289285676" sldId="258"/>
        </pc:sldMkLst>
        <pc:spChg chg="mod">
          <ac:chgData name="Kirkham, Anna" userId="S::anna.kirkham@historicengland.org.uk::7336d11f-1099-4cac-a656-0023c67a421d" providerId="AD" clId="Web-{CEB71264-3096-4FF7-B126-5F3CBFD35120}" dt="2021-01-18T11:51:49.863" v="5" actId="14100"/>
          <ac:spMkLst>
            <pc:docMk/>
            <pc:sldMk cId="4289285676" sldId="258"/>
            <ac:spMk id="3" creationId="{00000000-0000-0000-0000-000000000000}"/>
          </ac:spMkLst>
        </pc:spChg>
      </pc:sldChg>
    </pc:docChg>
  </pc:docChgLst>
  <pc:docChgLst>
    <pc:chgData name="Kirkham, Anna" userId="7336d11f-1099-4cac-a656-0023c67a421d" providerId="ADAL" clId="{8BAA2F4E-FA65-4F05-A36F-E725A59EFAD8}"/>
    <pc:docChg chg="undo custSel addSld delSld modSld modMainMaster">
      <pc:chgData name="Kirkham, Anna" userId="7336d11f-1099-4cac-a656-0023c67a421d" providerId="ADAL" clId="{8BAA2F4E-FA65-4F05-A36F-E725A59EFAD8}" dt="2021-01-18T11:50:22.787" v="809" actId="20577"/>
      <pc:docMkLst>
        <pc:docMk/>
      </pc:docMkLst>
      <pc:sldChg chg="modSp">
        <pc:chgData name="Kirkham, Anna" userId="7336d11f-1099-4cac-a656-0023c67a421d" providerId="ADAL" clId="{8BAA2F4E-FA65-4F05-A36F-E725A59EFAD8}" dt="2021-01-18T11:43:04.898" v="614" actId="1076"/>
        <pc:sldMkLst>
          <pc:docMk/>
          <pc:sldMk cId="4289285676" sldId="258"/>
        </pc:sldMkLst>
        <pc:spChg chg="mod">
          <ac:chgData name="Kirkham, Anna" userId="7336d11f-1099-4cac-a656-0023c67a421d" providerId="ADAL" clId="{8BAA2F4E-FA65-4F05-A36F-E725A59EFAD8}" dt="2021-01-18T11:43:04.898" v="614" actId="1076"/>
          <ac:spMkLst>
            <pc:docMk/>
            <pc:sldMk cId="4289285676" sldId="258"/>
            <ac:spMk id="2" creationId="{757FBF99-6C91-4D9E-B6DC-5EAC354DECDE}"/>
          </ac:spMkLst>
        </pc:spChg>
        <pc:spChg chg="mod">
          <ac:chgData name="Kirkham, Anna" userId="7336d11f-1099-4cac-a656-0023c67a421d" providerId="ADAL" clId="{8BAA2F4E-FA65-4F05-A36F-E725A59EFAD8}" dt="2021-01-18T11:42:14.906" v="603" actId="1076"/>
          <ac:spMkLst>
            <pc:docMk/>
            <pc:sldMk cId="4289285676" sldId="258"/>
            <ac:spMk id="3" creationId="{00000000-0000-0000-0000-000000000000}"/>
          </ac:spMkLst>
        </pc:spChg>
        <pc:spChg chg="mod">
          <ac:chgData name="Kirkham, Anna" userId="7336d11f-1099-4cac-a656-0023c67a421d" providerId="ADAL" clId="{8BAA2F4E-FA65-4F05-A36F-E725A59EFAD8}" dt="2021-01-18T11:42:10.906" v="602" actId="1076"/>
          <ac:spMkLst>
            <pc:docMk/>
            <pc:sldMk cId="4289285676" sldId="258"/>
            <ac:spMk id="7" creationId="{00000000-0000-0000-0000-000000000000}"/>
          </ac:spMkLst>
        </pc:spChg>
        <pc:grpChg chg="mod">
          <ac:chgData name="Kirkham, Anna" userId="7336d11f-1099-4cac-a656-0023c67a421d" providerId="ADAL" clId="{8BAA2F4E-FA65-4F05-A36F-E725A59EFAD8}" dt="2021-01-18T10:18:08.973" v="26" actId="14100"/>
          <ac:grpSpMkLst>
            <pc:docMk/>
            <pc:sldMk cId="4289285676" sldId="258"/>
            <ac:grpSpMk id="12" creationId="{00000000-0000-0000-0000-000000000000}"/>
          </ac:grpSpMkLst>
        </pc:grpChg>
        <pc:cxnChg chg="mod">
          <ac:chgData name="Kirkham, Anna" userId="7336d11f-1099-4cac-a656-0023c67a421d" providerId="ADAL" clId="{8BAA2F4E-FA65-4F05-A36F-E725A59EFAD8}" dt="2021-01-18T10:18:05.997" v="25" actId="208"/>
          <ac:cxnSpMkLst>
            <pc:docMk/>
            <pc:sldMk cId="4289285676" sldId="258"/>
            <ac:cxnSpMk id="9" creationId="{00000000-0000-0000-0000-000000000000}"/>
          </ac:cxnSpMkLst>
        </pc:cxnChg>
      </pc:sldChg>
      <pc:sldChg chg="addSp delSp modSp modAnim">
        <pc:chgData name="Kirkham, Anna" userId="7336d11f-1099-4cac-a656-0023c67a421d" providerId="ADAL" clId="{8BAA2F4E-FA65-4F05-A36F-E725A59EFAD8}" dt="2021-01-18T11:44:12.420" v="615" actId="20577"/>
        <pc:sldMkLst>
          <pc:docMk/>
          <pc:sldMk cId="4186340133" sldId="272"/>
        </pc:sldMkLst>
        <pc:spChg chg="add mod">
          <ac:chgData name="Kirkham, Anna" userId="7336d11f-1099-4cac-a656-0023c67a421d" providerId="ADAL" clId="{8BAA2F4E-FA65-4F05-A36F-E725A59EFAD8}" dt="2021-01-18T11:36:49.637" v="558" actId="404"/>
          <ac:spMkLst>
            <pc:docMk/>
            <pc:sldMk cId="4186340133" sldId="272"/>
            <ac:spMk id="2" creationId="{05F06735-620D-4AD6-BBDF-C361D76DB7A7}"/>
          </ac:spMkLst>
        </pc:spChg>
        <pc:spChg chg="del mod">
          <ac:chgData name="Kirkham, Anna" userId="7336d11f-1099-4cac-a656-0023c67a421d" providerId="ADAL" clId="{8BAA2F4E-FA65-4F05-A36F-E725A59EFAD8}" dt="2021-01-18T10:25:20.409" v="34"/>
          <ac:spMkLst>
            <pc:docMk/>
            <pc:sldMk cId="4186340133" sldId="272"/>
            <ac:spMk id="5" creationId="{00000000-0000-0000-0000-000000000000}"/>
          </ac:spMkLst>
        </pc:spChg>
        <pc:spChg chg="mod">
          <ac:chgData name="Kirkham, Anna" userId="7336d11f-1099-4cac-a656-0023c67a421d" providerId="ADAL" clId="{8BAA2F4E-FA65-4F05-A36F-E725A59EFAD8}" dt="2021-01-18T10:27:12.982" v="39" actId="1076"/>
          <ac:spMkLst>
            <pc:docMk/>
            <pc:sldMk cId="4186340133" sldId="272"/>
            <ac:spMk id="13" creationId="{00000000-0000-0000-0000-000000000000}"/>
          </ac:spMkLst>
        </pc:spChg>
        <pc:spChg chg="mod">
          <ac:chgData name="Kirkham, Anna" userId="7336d11f-1099-4cac-a656-0023c67a421d" providerId="ADAL" clId="{8BAA2F4E-FA65-4F05-A36F-E725A59EFAD8}" dt="2021-01-18T11:44:12.420" v="615" actId="20577"/>
          <ac:spMkLst>
            <pc:docMk/>
            <pc:sldMk cId="4186340133" sldId="272"/>
            <ac:spMk id="14" creationId="{00000000-0000-0000-0000-000000000000}"/>
          </ac:spMkLst>
        </pc:spChg>
        <pc:spChg chg="add mod">
          <ac:chgData name="Kirkham, Anna" userId="7336d11f-1099-4cac-a656-0023c67a421d" providerId="ADAL" clId="{8BAA2F4E-FA65-4F05-A36F-E725A59EFAD8}" dt="2021-01-18T11:36:53.533" v="562" actId="404"/>
          <ac:spMkLst>
            <pc:docMk/>
            <pc:sldMk cId="4186340133" sldId="272"/>
            <ac:spMk id="15" creationId="{559E55B1-C320-4099-AA98-BFC1FADECAA3}"/>
          </ac:spMkLst>
        </pc:spChg>
        <pc:spChg chg="add mod">
          <ac:chgData name="Kirkham, Anna" userId="7336d11f-1099-4cac-a656-0023c67a421d" providerId="ADAL" clId="{8BAA2F4E-FA65-4F05-A36F-E725A59EFAD8}" dt="2021-01-18T11:36:41.833" v="553" actId="20577"/>
          <ac:spMkLst>
            <pc:docMk/>
            <pc:sldMk cId="4186340133" sldId="272"/>
            <ac:spMk id="16" creationId="{4902929A-EC20-496A-A00B-4A6121784430}"/>
          </ac:spMkLst>
        </pc:spChg>
        <pc:picChg chg="add del mod">
          <ac:chgData name="Kirkham, Anna" userId="7336d11f-1099-4cac-a656-0023c67a421d" providerId="ADAL" clId="{8BAA2F4E-FA65-4F05-A36F-E725A59EFAD8}" dt="2021-01-18T11:30:17.084" v="398" actId="478"/>
          <ac:picMkLst>
            <pc:docMk/>
            <pc:sldMk cId="4186340133" sldId="272"/>
            <ac:picMk id="1026" creationId="{1C3BC352-4CC0-4457-A32F-CC77E1C45EA6}"/>
          </ac:picMkLst>
        </pc:picChg>
        <pc:picChg chg="add mod">
          <ac:chgData name="Kirkham, Anna" userId="7336d11f-1099-4cac-a656-0023c67a421d" providerId="ADAL" clId="{8BAA2F4E-FA65-4F05-A36F-E725A59EFAD8}" dt="2021-01-18T11:35:50.268" v="528" actId="1076"/>
          <ac:picMkLst>
            <pc:docMk/>
            <pc:sldMk cId="4186340133" sldId="272"/>
            <ac:picMk id="1028" creationId="{8311374E-096D-4F2C-945A-824224E22C41}"/>
          </ac:picMkLst>
        </pc:picChg>
        <pc:picChg chg="add mod">
          <ac:chgData name="Kirkham, Anna" userId="7336d11f-1099-4cac-a656-0023c67a421d" providerId="ADAL" clId="{8BAA2F4E-FA65-4F05-A36F-E725A59EFAD8}" dt="2021-01-18T11:35:47.195" v="527" actId="1076"/>
          <ac:picMkLst>
            <pc:docMk/>
            <pc:sldMk cId="4186340133" sldId="272"/>
            <ac:picMk id="1029" creationId="{33524DF2-3942-43D3-9D6E-9738EE547294}"/>
          </ac:picMkLst>
        </pc:picChg>
        <pc:picChg chg="add del">
          <ac:chgData name="Kirkham, Anna" userId="7336d11f-1099-4cac-a656-0023c67a421d" providerId="ADAL" clId="{8BAA2F4E-FA65-4F05-A36F-E725A59EFAD8}" dt="2021-01-18T11:33:35.479" v="429"/>
          <ac:picMkLst>
            <pc:docMk/>
            <pc:sldMk cId="4186340133" sldId="272"/>
            <ac:picMk id="1031" creationId="{61D41977-78B5-42BC-9453-100DE96486F1}"/>
          </ac:picMkLst>
        </pc:picChg>
        <pc:picChg chg="add del">
          <ac:chgData name="Kirkham, Anna" userId="7336d11f-1099-4cac-a656-0023c67a421d" providerId="ADAL" clId="{8BAA2F4E-FA65-4F05-A36F-E725A59EFAD8}" dt="2021-01-18T11:33:35.479" v="429"/>
          <ac:picMkLst>
            <pc:docMk/>
            <pc:sldMk cId="4186340133" sldId="272"/>
            <ac:picMk id="1032" creationId="{41575BE5-04DB-4323-B322-43A3EA9036AB}"/>
          </ac:picMkLst>
        </pc:picChg>
        <pc:picChg chg="add del">
          <ac:chgData name="Kirkham, Anna" userId="7336d11f-1099-4cac-a656-0023c67a421d" providerId="ADAL" clId="{8BAA2F4E-FA65-4F05-A36F-E725A59EFAD8}" dt="2021-01-18T11:33:38.586" v="431"/>
          <ac:picMkLst>
            <pc:docMk/>
            <pc:sldMk cId="4186340133" sldId="272"/>
            <ac:picMk id="1034" creationId="{D1BFF077-F016-4AC0-8FFC-3012102DE0B1}"/>
          </ac:picMkLst>
        </pc:picChg>
        <pc:picChg chg="add del">
          <ac:chgData name="Kirkham, Anna" userId="7336d11f-1099-4cac-a656-0023c67a421d" providerId="ADAL" clId="{8BAA2F4E-FA65-4F05-A36F-E725A59EFAD8}" dt="2021-01-18T11:33:38.586" v="431"/>
          <ac:picMkLst>
            <pc:docMk/>
            <pc:sldMk cId="4186340133" sldId="272"/>
            <ac:picMk id="1035" creationId="{B665956E-FB34-4BC0-8FA5-8F16CC3DA30A}"/>
          </ac:picMkLst>
        </pc:picChg>
      </pc:sldChg>
      <pc:sldChg chg="addSp delSp modSp modAnim">
        <pc:chgData name="Kirkham, Anna" userId="7336d11f-1099-4cac-a656-0023c67a421d" providerId="ADAL" clId="{8BAA2F4E-FA65-4F05-A36F-E725A59EFAD8}" dt="2021-01-18T11:45:20.231" v="630" actId="20577"/>
        <pc:sldMkLst>
          <pc:docMk/>
          <pc:sldMk cId="2931922073" sldId="306"/>
        </pc:sldMkLst>
        <pc:spChg chg="add del mod">
          <ac:chgData name="Kirkham, Anna" userId="7336d11f-1099-4cac-a656-0023c67a421d" providerId="ADAL" clId="{8BAA2F4E-FA65-4F05-A36F-E725A59EFAD8}" dt="2021-01-18T10:37:56.625" v="80" actId="478"/>
          <ac:spMkLst>
            <pc:docMk/>
            <pc:sldMk cId="2931922073" sldId="306"/>
            <ac:spMk id="2" creationId="{553D5BC5-76FB-464A-B10B-A0F29D85AC59}"/>
          </ac:spMkLst>
        </pc:spChg>
        <pc:spChg chg="add del mod">
          <ac:chgData name="Kirkham, Anna" userId="7336d11f-1099-4cac-a656-0023c67a421d" providerId="ADAL" clId="{8BAA2F4E-FA65-4F05-A36F-E725A59EFAD8}" dt="2021-01-18T10:37:53.271" v="79" actId="478"/>
          <ac:spMkLst>
            <pc:docMk/>
            <pc:sldMk cId="2931922073" sldId="306"/>
            <ac:spMk id="3" creationId="{CD46C57D-4718-4FCF-A78A-BA0EF4E13AB5}"/>
          </ac:spMkLst>
        </pc:spChg>
        <pc:spChg chg="del">
          <ac:chgData name="Kirkham, Anna" userId="7336d11f-1099-4cac-a656-0023c67a421d" providerId="ADAL" clId="{8BAA2F4E-FA65-4F05-A36F-E725A59EFAD8}" dt="2021-01-18T10:34:19.360" v="50" actId="478"/>
          <ac:spMkLst>
            <pc:docMk/>
            <pc:sldMk cId="2931922073" sldId="306"/>
            <ac:spMk id="5" creationId="{00000000-0000-0000-0000-000000000000}"/>
          </ac:spMkLst>
        </pc:spChg>
        <pc:spChg chg="add mod">
          <ac:chgData name="Kirkham, Anna" userId="7336d11f-1099-4cac-a656-0023c67a421d" providerId="ADAL" clId="{8BAA2F4E-FA65-4F05-A36F-E725A59EFAD8}" dt="2021-01-18T11:39:05.595" v="580" actId="1076"/>
          <ac:spMkLst>
            <pc:docMk/>
            <pc:sldMk cId="2931922073" sldId="306"/>
            <ac:spMk id="9" creationId="{9DEBB281-A3CE-4AE3-BD05-88AFB1DDDCE2}"/>
          </ac:spMkLst>
        </pc:spChg>
        <pc:spChg chg="add mod">
          <ac:chgData name="Kirkham, Anna" userId="7336d11f-1099-4cac-a656-0023c67a421d" providerId="ADAL" clId="{8BAA2F4E-FA65-4F05-A36F-E725A59EFAD8}" dt="2021-01-18T11:39:08.611" v="581" actId="1076"/>
          <ac:spMkLst>
            <pc:docMk/>
            <pc:sldMk cId="2931922073" sldId="306"/>
            <ac:spMk id="10" creationId="{BC138C6F-740E-43FC-B34A-EC35637EDFA1}"/>
          </ac:spMkLst>
        </pc:spChg>
        <pc:spChg chg="add mod">
          <ac:chgData name="Kirkham, Anna" userId="7336d11f-1099-4cac-a656-0023c67a421d" providerId="ADAL" clId="{8BAA2F4E-FA65-4F05-A36F-E725A59EFAD8}" dt="2021-01-18T11:39:27.818" v="587" actId="1037"/>
          <ac:spMkLst>
            <pc:docMk/>
            <pc:sldMk cId="2931922073" sldId="306"/>
            <ac:spMk id="11" creationId="{2218B193-5BAD-47A2-AFCA-D931D8397253}"/>
          </ac:spMkLst>
        </pc:spChg>
        <pc:spChg chg="mod">
          <ac:chgData name="Kirkham, Anna" userId="7336d11f-1099-4cac-a656-0023c67a421d" providerId="ADAL" clId="{8BAA2F4E-FA65-4F05-A36F-E725A59EFAD8}" dt="2021-01-18T10:37:43.299" v="78" actId="207"/>
          <ac:spMkLst>
            <pc:docMk/>
            <pc:sldMk cId="2931922073" sldId="306"/>
            <ac:spMk id="13" creationId="{00000000-0000-0000-0000-000000000000}"/>
          </ac:spMkLst>
        </pc:spChg>
        <pc:spChg chg="mod">
          <ac:chgData name="Kirkham, Anna" userId="7336d11f-1099-4cac-a656-0023c67a421d" providerId="ADAL" clId="{8BAA2F4E-FA65-4F05-A36F-E725A59EFAD8}" dt="2021-01-18T11:45:20.231" v="630" actId="20577"/>
          <ac:spMkLst>
            <pc:docMk/>
            <pc:sldMk cId="2931922073" sldId="306"/>
            <ac:spMk id="14" creationId="{00000000-0000-0000-0000-000000000000}"/>
          </ac:spMkLst>
        </pc:spChg>
        <pc:picChg chg="add mod">
          <ac:chgData name="Kirkham, Anna" userId="7336d11f-1099-4cac-a656-0023c67a421d" providerId="ADAL" clId="{8BAA2F4E-FA65-4F05-A36F-E725A59EFAD8}" dt="2021-01-18T11:38:34.931" v="577" actId="1076"/>
          <ac:picMkLst>
            <pc:docMk/>
            <pc:sldMk cId="2931922073" sldId="306"/>
            <ac:picMk id="8" creationId="{2986D092-46FA-4159-95BC-5ECC7E480787}"/>
          </ac:picMkLst>
        </pc:picChg>
        <pc:picChg chg="add mod">
          <ac:chgData name="Kirkham, Anna" userId="7336d11f-1099-4cac-a656-0023c67a421d" providerId="ADAL" clId="{8BAA2F4E-FA65-4F05-A36F-E725A59EFAD8}" dt="2021-01-18T11:38:38.755" v="578" actId="14100"/>
          <ac:picMkLst>
            <pc:docMk/>
            <pc:sldMk cId="2931922073" sldId="306"/>
            <ac:picMk id="2050" creationId="{848EEB38-C374-42AB-94BB-71CA6DACCC83}"/>
          </ac:picMkLst>
        </pc:picChg>
      </pc:sldChg>
      <pc:sldChg chg="addSp delSp modSp delAnim modAnim">
        <pc:chgData name="Kirkham, Anna" userId="7336d11f-1099-4cac-a656-0023c67a421d" providerId="ADAL" clId="{8BAA2F4E-FA65-4F05-A36F-E725A59EFAD8}" dt="2021-01-18T11:45:52.171" v="631" actId="20577"/>
        <pc:sldMkLst>
          <pc:docMk/>
          <pc:sldMk cId="1627364452" sldId="307"/>
        </pc:sldMkLst>
        <pc:spChg chg="add del mod">
          <ac:chgData name="Kirkham, Anna" userId="7336d11f-1099-4cac-a656-0023c67a421d" providerId="ADAL" clId="{8BAA2F4E-FA65-4F05-A36F-E725A59EFAD8}" dt="2021-01-18T10:43:50.429" v="132" actId="478"/>
          <ac:spMkLst>
            <pc:docMk/>
            <pc:sldMk cId="1627364452" sldId="307"/>
            <ac:spMk id="2" creationId="{48CE739B-1A9F-4478-9433-5EBF3C7B4B57}"/>
          </ac:spMkLst>
        </pc:spChg>
        <pc:spChg chg="add del mod">
          <ac:chgData name="Kirkham, Anna" userId="7336d11f-1099-4cac-a656-0023c67a421d" providerId="ADAL" clId="{8BAA2F4E-FA65-4F05-A36F-E725A59EFAD8}" dt="2021-01-18T10:43:52.090" v="133" actId="478"/>
          <ac:spMkLst>
            <pc:docMk/>
            <pc:sldMk cId="1627364452" sldId="307"/>
            <ac:spMk id="3" creationId="{0705E79C-A501-4764-A67B-572C5E605C1C}"/>
          </ac:spMkLst>
        </pc:spChg>
        <pc:spChg chg="add mod">
          <ac:chgData name="Kirkham, Anna" userId="7336d11f-1099-4cac-a656-0023c67a421d" providerId="ADAL" clId="{8BAA2F4E-FA65-4F05-A36F-E725A59EFAD8}" dt="2021-01-18T11:45:52.171" v="631" actId="20577"/>
          <ac:spMkLst>
            <pc:docMk/>
            <pc:sldMk cId="1627364452" sldId="307"/>
            <ac:spMk id="4" creationId="{99C546C3-1267-4C56-8DEC-29FA5A414137}"/>
          </ac:spMkLst>
        </pc:spChg>
        <pc:spChg chg="del">
          <ac:chgData name="Kirkham, Anna" userId="7336d11f-1099-4cac-a656-0023c67a421d" providerId="ADAL" clId="{8BAA2F4E-FA65-4F05-A36F-E725A59EFAD8}" dt="2021-01-18T10:34:24.035" v="52" actId="478"/>
          <ac:spMkLst>
            <pc:docMk/>
            <pc:sldMk cId="1627364452" sldId="307"/>
            <ac:spMk id="5" creationId="{00000000-0000-0000-0000-000000000000}"/>
          </ac:spMkLst>
        </pc:spChg>
        <pc:spChg chg="mod">
          <ac:chgData name="Kirkham, Anna" userId="7336d11f-1099-4cac-a656-0023c67a421d" providerId="ADAL" clId="{8BAA2F4E-FA65-4F05-A36F-E725A59EFAD8}" dt="2021-01-18T10:44:16.891" v="136" actId="1076"/>
          <ac:spMkLst>
            <pc:docMk/>
            <pc:sldMk cId="1627364452" sldId="307"/>
            <ac:spMk id="13" creationId="{00000000-0000-0000-0000-000000000000}"/>
          </ac:spMkLst>
        </pc:spChg>
        <pc:spChg chg="del mod">
          <ac:chgData name="Kirkham, Anna" userId="7336d11f-1099-4cac-a656-0023c67a421d" providerId="ADAL" clId="{8BAA2F4E-FA65-4F05-A36F-E725A59EFAD8}" dt="2021-01-18T10:48:03.388" v="162" actId="478"/>
          <ac:spMkLst>
            <pc:docMk/>
            <pc:sldMk cId="1627364452" sldId="307"/>
            <ac:spMk id="14" creationId="{00000000-0000-0000-0000-000000000000}"/>
          </ac:spMkLst>
        </pc:spChg>
      </pc:sldChg>
      <pc:sldChg chg="addSp delSp modSp modAnim">
        <pc:chgData name="Kirkham, Anna" userId="7336d11f-1099-4cac-a656-0023c67a421d" providerId="ADAL" clId="{8BAA2F4E-FA65-4F05-A36F-E725A59EFAD8}" dt="2021-01-18T10:59:44.626" v="363"/>
        <pc:sldMkLst>
          <pc:docMk/>
          <pc:sldMk cId="334002952" sldId="308"/>
        </pc:sldMkLst>
        <pc:spChg chg="mod">
          <ac:chgData name="Kirkham, Anna" userId="7336d11f-1099-4cac-a656-0023c67a421d" providerId="ADAL" clId="{8BAA2F4E-FA65-4F05-A36F-E725A59EFAD8}" dt="2021-01-18T10:59:43.332" v="362" actId="164"/>
          <ac:spMkLst>
            <pc:docMk/>
            <pc:sldMk cId="334002952" sldId="308"/>
            <ac:spMk id="2" creationId="{00000000-0000-0000-0000-000000000000}"/>
          </ac:spMkLst>
        </pc:spChg>
        <pc:spChg chg="add del mod">
          <ac:chgData name="Kirkham, Anna" userId="7336d11f-1099-4cac-a656-0023c67a421d" providerId="ADAL" clId="{8BAA2F4E-FA65-4F05-A36F-E725A59EFAD8}" dt="2021-01-18T10:39:47.507" v="98" actId="478"/>
          <ac:spMkLst>
            <pc:docMk/>
            <pc:sldMk cId="334002952" sldId="308"/>
            <ac:spMk id="3" creationId="{60485571-DEDC-4742-BEE7-F11B556AAA6F}"/>
          </ac:spMkLst>
        </pc:spChg>
        <pc:spChg chg="add del mod">
          <ac:chgData name="Kirkham, Anna" userId="7336d11f-1099-4cac-a656-0023c67a421d" providerId="ADAL" clId="{8BAA2F4E-FA65-4F05-A36F-E725A59EFAD8}" dt="2021-01-18T10:39:49.029" v="99" actId="478"/>
          <ac:spMkLst>
            <pc:docMk/>
            <pc:sldMk cId="334002952" sldId="308"/>
            <ac:spMk id="4" creationId="{97998903-A38C-4A2F-9B46-B6A9D6C7BBD2}"/>
          </ac:spMkLst>
        </pc:spChg>
        <pc:spChg chg="del">
          <ac:chgData name="Kirkham, Anna" userId="7336d11f-1099-4cac-a656-0023c67a421d" providerId="ADAL" clId="{8BAA2F4E-FA65-4F05-A36F-E725A59EFAD8}" dt="2021-01-18T10:34:21.721" v="51" actId="478"/>
          <ac:spMkLst>
            <pc:docMk/>
            <pc:sldMk cId="334002952" sldId="308"/>
            <ac:spMk id="5" creationId="{00000000-0000-0000-0000-000000000000}"/>
          </ac:spMkLst>
        </pc:spChg>
        <pc:spChg chg="mod">
          <ac:chgData name="Kirkham, Anna" userId="7336d11f-1099-4cac-a656-0023c67a421d" providerId="ADAL" clId="{8BAA2F4E-FA65-4F05-A36F-E725A59EFAD8}" dt="2021-01-18T10:40:02.413" v="107" actId="20577"/>
          <ac:spMkLst>
            <pc:docMk/>
            <pc:sldMk cId="334002952" sldId="308"/>
            <ac:spMk id="13" creationId="{00000000-0000-0000-0000-000000000000}"/>
          </ac:spMkLst>
        </pc:spChg>
        <pc:spChg chg="mod">
          <ac:chgData name="Kirkham, Anna" userId="7336d11f-1099-4cac-a656-0023c67a421d" providerId="ADAL" clId="{8BAA2F4E-FA65-4F05-A36F-E725A59EFAD8}" dt="2021-01-18T10:59:34.705" v="360" actId="164"/>
          <ac:spMkLst>
            <pc:docMk/>
            <pc:sldMk cId="334002952" sldId="308"/>
            <ac:spMk id="14" creationId="{00000000-0000-0000-0000-000000000000}"/>
          </ac:spMkLst>
        </pc:spChg>
        <pc:grpChg chg="add mod">
          <ac:chgData name="Kirkham, Anna" userId="7336d11f-1099-4cac-a656-0023c67a421d" providerId="ADAL" clId="{8BAA2F4E-FA65-4F05-A36F-E725A59EFAD8}" dt="2021-01-18T10:59:34.705" v="360" actId="164"/>
          <ac:grpSpMkLst>
            <pc:docMk/>
            <pc:sldMk cId="334002952" sldId="308"/>
            <ac:grpSpMk id="8" creationId="{62AC68E0-F055-4628-BDF5-A69625C52B6A}"/>
          </ac:grpSpMkLst>
        </pc:grpChg>
        <pc:grpChg chg="add mod">
          <ac:chgData name="Kirkham, Anna" userId="7336d11f-1099-4cac-a656-0023c67a421d" providerId="ADAL" clId="{8BAA2F4E-FA65-4F05-A36F-E725A59EFAD8}" dt="2021-01-18T10:59:43.332" v="362" actId="164"/>
          <ac:grpSpMkLst>
            <pc:docMk/>
            <pc:sldMk cId="334002952" sldId="308"/>
            <ac:grpSpMk id="9" creationId="{C25FD804-FC4F-494C-946F-8E15F94305CE}"/>
          </ac:grpSpMkLst>
        </pc:grpChg>
        <pc:picChg chg="mod">
          <ac:chgData name="Kirkham, Anna" userId="7336d11f-1099-4cac-a656-0023c67a421d" providerId="ADAL" clId="{8BAA2F4E-FA65-4F05-A36F-E725A59EFAD8}" dt="2021-01-18T10:59:34.705" v="360" actId="164"/>
          <ac:picMkLst>
            <pc:docMk/>
            <pc:sldMk cId="334002952" sldId="308"/>
            <ac:picMk id="6" creationId="{00000000-0000-0000-0000-000000000000}"/>
          </ac:picMkLst>
        </pc:picChg>
        <pc:picChg chg="mod">
          <ac:chgData name="Kirkham, Anna" userId="7336d11f-1099-4cac-a656-0023c67a421d" providerId="ADAL" clId="{8BAA2F4E-FA65-4F05-A36F-E725A59EFAD8}" dt="2021-01-18T10:59:43.332" v="362" actId="164"/>
          <ac:picMkLst>
            <pc:docMk/>
            <pc:sldMk cId="334002952" sldId="308"/>
            <ac:picMk id="7" creationId="{00000000-0000-0000-0000-000000000000}"/>
          </ac:picMkLst>
        </pc:picChg>
      </pc:sldChg>
      <pc:sldChg chg="addSp delSp modSp addAnim delAnim modAnim">
        <pc:chgData name="Kirkham, Anna" userId="7336d11f-1099-4cac-a656-0023c67a421d" providerId="ADAL" clId="{8BAA2F4E-FA65-4F05-A36F-E725A59EFAD8}" dt="2021-01-18T11:46:45.055" v="650" actId="20577"/>
        <pc:sldMkLst>
          <pc:docMk/>
          <pc:sldMk cId="345859435" sldId="309"/>
        </pc:sldMkLst>
        <pc:spChg chg="add del mod">
          <ac:chgData name="Kirkham, Anna" userId="7336d11f-1099-4cac-a656-0023c67a421d" providerId="ADAL" clId="{8BAA2F4E-FA65-4F05-A36F-E725A59EFAD8}" dt="2021-01-18T10:49:26.759" v="207" actId="478"/>
          <ac:spMkLst>
            <pc:docMk/>
            <pc:sldMk cId="345859435" sldId="309"/>
            <ac:spMk id="2" creationId="{DE2C5DDB-CDDC-4BFC-9910-00B0D04A75F5}"/>
          </ac:spMkLst>
        </pc:spChg>
        <pc:spChg chg="add del mod">
          <ac:chgData name="Kirkham, Anna" userId="7336d11f-1099-4cac-a656-0023c67a421d" providerId="ADAL" clId="{8BAA2F4E-FA65-4F05-A36F-E725A59EFAD8}" dt="2021-01-18T10:49:28.183" v="208" actId="478"/>
          <ac:spMkLst>
            <pc:docMk/>
            <pc:sldMk cId="345859435" sldId="309"/>
            <ac:spMk id="3" creationId="{C33AC382-83FB-4BEC-A315-7DE969B392D0}"/>
          </ac:spMkLst>
        </pc:spChg>
        <pc:spChg chg="del">
          <ac:chgData name="Kirkham, Anna" userId="7336d11f-1099-4cac-a656-0023c67a421d" providerId="ADAL" clId="{8BAA2F4E-FA65-4F05-A36F-E725A59EFAD8}" dt="2021-01-18T10:34:26.884" v="53" actId="478"/>
          <ac:spMkLst>
            <pc:docMk/>
            <pc:sldMk cId="345859435" sldId="309"/>
            <ac:spMk id="5" creationId="{00000000-0000-0000-0000-000000000000}"/>
          </ac:spMkLst>
        </pc:spChg>
        <pc:spChg chg="add del mod">
          <ac:chgData name="Kirkham, Anna" userId="7336d11f-1099-4cac-a656-0023c67a421d" providerId="ADAL" clId="{8BAA2F4E-FA65-4F05-A36F-E725A59EFAD8}" dt="2021-01-18T10:52:15.145" v="257" actId="1076"/>
          <ac:spMkLst>
            <pc:docMk/>
            <pc:sldMk cId="345859435" sldId="309"/>
            <ac:spMk id="13" creationId="{00000000-0000-0000-0000-000000000000}"/>
          </ac:spMkLst>
        </pc:spChg>
        <pc:spChg chg="del">
          <ac:chgData name="Kirkham, Anna" userId="7336d11f-1099-4cac-a656-0023c67a421d" providerId="ADAL" clId="{8BAA2F4E-FA65-4F05-A36F-E725A59EFAD8}" dt="2021-01-18T10:49:43.021" v="213" actId="478"/>
          <ac:spMkLst>
            <pc:docMk/>
            <pc:sldMk cId="345859435" sldId="309"/>
            <ac:spMk id="14" creationId="{00000000-0000-0000-0000-000000000000}"/>
          </ac:spMkLst>
        </pc:spChg>
        <pc:graphicFrameChg chg="mod modGraphic">
          <ac:chgData name="Kirkham, Anna" userId="7336d11f-1099-4cac-a656-0023c67a421d" providerId="ADAL" clId="{8BAA2F4E-FA65-4F05-A36F-E725A59EFAD8}" dt="2021-01-18T11:46:45.055" v="650" actId="20577"/>
          <ac:graphicFrameMkLst>
            <pc:docMk/>
            <pc:sldMk cId="345859435" sldId="309"/>
            <ac:graphicFrameMk id="6" creationId="{00000000-0000-0000-0000-000000000000}"/>
          </ac:graphicFrameMkLst>
        </pc:graphicFrameChg>
      </pc:sldChg>
      <pc:sldChg chg="addSp delSp modSp addAnim delAnim modAnim">
        <pc:chgData name="Kirkham, Anna" userId="7336d11f-1099-4cac-a656-0023c67a421d" providerId="ADAL" clId="{8BAA2F4E-FA65-4F05-A36F-E725A59EFAD8}" dt="2021-01-18T11:50:22.787" v="809" actId="20577"/>
        <pc:sldMkLst>
          <pc:docMk/>
          <pc:sldMk cId="948037140" sldId="310"/>
        </pc:sldMkLst>
        <pc:spChg chg="add del mod">
          <ac:chgData name="Kirkham, Anna" userId="7336d11f-1099-4cac-a656-0023c67a421d" providerId="ADAL" clId="{8BAA2F4E-FA65-4F05-A36F-E725A59EFAD8}" dt="2021-01-18T10:56:55.566" v="344" actId="478"/>
          <ac:spMkLst>
            <pc:docMk/>
            <pc:sldMk cId="948037140" sldId="310"/>
            <ac:spMk id="2" creationId="{1C491032-ECF1-4DB9-8F92-CC74E0678A3F}"/>
          </ac:spMkLst>
        </pc:spChg>
        <pc:spChg chg="add del mod">
          <ac:chgData name="Kirkham, Anna" userId="7336d11f-1099-4cac-a656-0023c67a421d" providerId="ADAL" clId="{8BAA2F4E-FA65-4F05-A36F-E725A59EFAD8}" dt="2021-01-18T10:57:00.985" v="347" actId="478"/>
          <ac:spMkLst>
            <pc:docMk/>
            <pc:sldMk cId="948037140" sldId="310"/>
            <ac:spMk id="3" creationId="{A9E5611F-10B6-469A-8699-73220EA48DF7}"/>
          </ac:spMkLst>
        </pc:spChg>
        <pc:spChg chg="del">
          <ac:chgData name="Kirkham, Anna" userId="7336d11f-1099-4cac-a656-0023c67a421d" providerId="ADAL" clId="{8BAA2F4E-FA65-4F05-A36F-E725A59EFAD8}" dt="2021-01-18T10:34:39.214" v="57" actId="478"/>
          <ac:spMkLst>
            <pc:docMk/>
            <pc:sldMk cId="948037140" sldId="310"/>
            <ac:spMk id="5" creationId="{00000000-0000-0000-0000-000000000000}"/>
          </ac:spMkLst>
        </pc:spChg>
        <pc:spChg chg="add mod">
          <ac:chgData name="Kirkham, Anna" userId="7336d11f-1099-4cac-a656-0023c67a421d" providerId="ADAL" clId="{8BAA2F4E-FA65-4F05-A36F-E725A59EFAD8}" dt="2021-01-18T11:50:22.787" v="809" actId="20577"/>
          <ac:spMkLst>
            <pc:docMk/>
            <pc:sldMk cId="948037140" sldId="310"/>
            <ac:spMk id="8" creationId="{0E9029AC-0DCF-439A-BB8E-7008C876AF11}"/>
          </ac:spMkLst>
        </pc:spChg>
        <pc:spChg chg="mod">
          <ac:chgData name="Kirkham, Anna" userId="7336d11f-1099-4cac-a656-0023c67a421d" providerId="ADAL" clId="{8BAA2F4E-FA65-4F05-A36F-E725A59EFAD8}" dt="2021-01-18T10:56:51.265" v="343" actId="207"/>
          <ac:spMkLst>
            <pc:docMk/>
            <pc:sldMk cId="948037140" sldId="310"/>
            <ac:spMk id="13" creationId="{00000000-0000-0000-0000-000000000000}"/>
          </ac:spMkLst>
        </pc:spChg>
        <pc:spChg chg="add del mod">
          <ac:chgData name="Kirkham, Anna" userId="7336d11f-1099-4cac-a656-0023c67a421d" providerId="ADAL" clId="{8BAA2F4E-FA65-4F05-A36F-E725A59EFAD8}" dt="2021-01-18T11:48:58.044" v="670" actId="14100"/>
          <ac:spMkLst>
            <pc:docMk/>
            <pc:sldMk cId="948037140" sldId="310"/>
            <ac:spMk id="14" creationId="{00000000-0000-0000-0000-000000000000}"/>
          </ac:spMkLst>
        </pc:spChg>
        <pc:picChg chg="add mod">
          <ac:chgData name="Kirkham, Anna" userId="7336d11f-1099-4cac-a656-0023c67a421d" providerId="ADAL" clId="{8BAA2F4E-FA65-4F05-A36F-E725A59EFAD8}" dt="2021-01-18T11:41:06.987" v="592" actId="1076"/>
          <ac:picMkLst>
            <pc:docMk/>
            <pc:sldMk cId="948037140" sldId="310"/>
            <ac:picMk id="3074" creationId="{5571981E-B2D2-41BC-814F-DF57ADDC5BC5}"/>
          </ac:picMkLst>
        </pc:picChg>
      </pc:sldChg>
      <pc:sldChg chg="addSp delSp modSp modAnim">
        <pc:chgData name="Kirkham, Anna" userId="7336d11f-1099-4cac-a656-0023c67a421d" providerId="ADAL" clId="{8BAA2F4E-FA65-4F05-A36F-E725A59EFAD8}" dt="2021-01-18T11:47:01.832" v="652" actId="20577"/>
        <pc:sldMkLst>
          <pc:docMk/>
          <pc:sldMk cId="2377991115" sldId="311"/>
        </pc:sldMkLst>
        <pc:spChg chg="add del mod">
          <ac:chgData name="Kirkham, Anna" userId="7336d11f-1099-4cac-a656-0023c67a421d" providerId="ADAL" clId="{8BAA2F4E-FA65-4F05-A36F-E725A59EFAD8}" dt="2021-01-18T10:52:38.538" v="260" actId="478"/>
          <ac:spMkLst>
            <pc:docMk/>
            <pc:sldMk cId="2377991115" sldId="311"/>
            <ac:spMk id="2" creationId="{6D6CA37B-2C82-4E58-8A82-42F0CB8ECDA4}"/>
          </ac:spMkLst>
        </pc:spChg>
        <pc:spChg chg="add del mod">
          <ac:chgData name="Kirkham, Anna" userId="7336d11f-1099-4cac-a656-0023c67a421d" providerId="ADAL" clId="{8BAA2F4E-FA65-4F05-A36F-E725A59EFAD8}" dt="2021-01-18T10:52:40.046" v="261" actId="478"/>
          <ac:spMkLst>
            <pc:docMk/>
            <pc:sldMk cId="2377991115" sldId="311"/>
            <ac:spMk id="3" creationId="{E0FF963D-CDF6-45CD-9FD4-D870592563C4}"/>
          </ac:spMkLst>
        </pc:spChg>
        <pc:spChg chg="del">
          <ac:chgData name="Kirkham, Anna" userId="7336d11f-1099-4cac-a656-0023c67a421d" providerId="ADAL" clId="{8BAA2F4E-FA65-4F05-A36F-E725A59EFAD8}" dt="2021-01-18T10:34:29.198" v="54" actId="478"/>
          <ac:spMkLst>
            <pc:docMk/>
            <pc:sldMk cId="2377991115" sldId="311"/>
            <ac:spMk id="5" creationId="{00000000-0000-0000-0000-000000000000}"/>
          </ac:spMkLst>
        </pc:spChg>
        <pc:spChg chg="mod">
          <ac:chgData name="Kirkham, Anna" userId="7336d11f-1099-4cac-a656-0023c67a421d" providerId="ADAL" clId="{8BAA2F4E-FA65-4F05-A36F-E725A59EFAD8}" dt="2021-01-18T10:53:28.305" v="275" actId="1076"/>
          <ac:spMkLst>
            <pc:docMk/>
            <pc:sldMk cId="2377991115" sldId="311"/>
            <ac:spMk id="13" creationId="{00000000-0000-0000-0000-000000000000}"/>
          </ac:spMkLst>
        </pc:spChg>
        <pc:spChg chg="mod">
          <ac:chgData name="Kirkham, Anna" userId="7336d11f-1099-4cac-a656-0023c67a421d" providerId="ADAL" clId="{8BAA2F4E-FA65-4F05-A36F-E725A59EFAD8}" dt="2021-01-18T11:47:01.832" v="652" actId="20577"/>
          <ac:spMkLst>
            <pc:docMk/>
            <pc:sldMk cId="2377991115" sldId="311"/>
            <ac:spMk id="14" creationId="{00000000-0000-0000-0000-000000000000}"/>
          </ac:spMkLst>
        </pc:spChg>
        <pc:picChg chg="del">
          <ac:chgData name="Kirkham, Anna" userId="7336d11f-1099-4cac-a656-0023c67a421d" providerId="ADAL" clId="{8BAA2F4E-FA65-4F05-A36F-E725A59EFAD8}" dt="2021-01-18T10:53:17.004" v="270" actId="478"/>
          <ac:picMkLst>
            <pc:docMk/>
            <pc:sldMk cId="2377991115" sldId="311"/>
            <ac:picMk id="3075" creationId="{00000000-0000-0000-0000-000000000000}"/>
          </ac:picMkLst>
        </pc:picChg>
        <pc:picChg chg="del">
          <ac:chgData name="Kirkham, Anna" userId="7336d11f-1099-4cac-a656-0023c67a421d" providerId="ADAL" clId="{8BAA2F4E-FA65-4F05-A36F-E725A59EFAD8}" dt="2021-01-18T10:53:15.996" v="269" actId="478"/>
          <ac:picMkLst>
            <pc:docMk/>
            <pc:sldMk cId="2377991115" sldId="311"/>
            <ac:picMk id="3076" creationId="{00000000-0000-0000-0000-000000000000}"/>
          </ac:picMkLst>
        </pc:picChg>
      </pc:sldChg>
      <pc:sldChg chg="addSp delSp modSp modAnim">
        <pc:chgData name="Kirkham, Anna" userId="7336d11f-1099-4cac-a656-0023c67a421d" providerId="ADAL" clId="{8BAA2F4E-FA65-4F05-A36F-E725A59EFAD8}" dt="2021-01-18T11:47:18.603" v="653" actId="20577"/>
        <pc:sldMkLst>
          <pc:docMk/>
          <pc:sldMk cId="1045754861" sldId="313"/>
        </pc:sldMkLst>
        <pc:spChg chg="add del mod">
          <ac:chgData name="Kirkham, Anna" userId="7336d11f-1099-4cac-a656-0023c67a421d" providerId="ADAL" clId="{8BAA2F4E-FA65-4F05-A36F-E725A59EFAD8}" dt="2021-01-18T10:53:38.544" v="277" actId="478"/>
          <ac:spMkLst>
            <pc:docMk/>
            <pc:sldMk cId="1045754861" sldId="313"/>
            <ac:spMk id="2" creationId="{54E038FE-3557-4040-B8E3-4E776759D689}"/>
          </ac:spMkLst>
        </pc:spChg>
        <pc:spChg chg="add del mod">
          <ac:chgData name="Kirkham, Anna" userId="7336d11f-1099-4cac-a656-0023c67a421d" providerId="ADAL" clId="{8BAA2F4E-FA65-4F05-A36F-E725A59EFAD8}" dt="2021-01-18T10:53:41.688" v="278" actId="478"/>
          <ac:spMkLst>
            <pc:docMk/>
            <pc:sldMk cId="1045754861" sldId="313"/>
            <ac:spMk id="3" creationId="{A85498D4-CDF5-4A54-A309-73728C32AD89}"/>
          </ac:spMkLst>
        </pc:spChg>
        <pc:spChg chg="del">
          <ac:chgData name="Kirkham, Anna" userId="7336d11f-1099-4cac-a656-0023c67a421d" providerId="ADAL" clId="{8BAA2F4E-FA65-4F05-A36F-E725A59EFAD8}" dt="2021-01-18T10:34:32.287" v="55" actId="478"/>
          <ac:spMkLst>
            <pc:docMk/>
            <pc:sldMk cId="1045754861" sldId="313"/>
            <ac:spMk id="5" creationId="{00000000-0000-0000-0000-000000000000}"/>
          </ac:spMkLst>
        </pc:spChg>
        <pc:spChg chg="mod">
          <ac:chgData name="Kirkham, Anna" userId="7336d11f-1099-4cac-a656-0023c67a421d" providerId="ADAL" clId="{8BAA2F4E-FA65-4F05-A36F-E725A59EFAD8}" dt="2021-01-18T10:53:49.784" v="281" actId="1076"/>
          <ac:spMkLst>
            <pc:docMk/>
            <pc:sldMk cId="1045754861" sldId="313"/>
            <ac:spMk id="13" creationId="{00000000-0000-0000-0000-000000000000}"/>
          </ac:spMkLst>
        </pc:spChg>
        <pc:spChg chg="mod">
          <ac:chgData name="Kirkham, Anna" userId="7336d11f-1099-4cac-a656-0023c67a421d" providerId="ADAL" clId="{8BAA2F4E-FA65-4F05-A36F-E725A59EFAD8}" dt="2021-01-18T11:47:18.603" v="653" actId="20577"/>
          <ac:spMkLst>
            <pc:docMk/>
            <pc:sldMk cId="1045754861" sldId="313"/>
            <ac:spMk id="14" creationId="{00000000-0000-0000-0000-000000000000}"/>
          </ac:spMkLst>
        </pc:spChg>
      </pc:sldChg>
      <pc:sldChg chg="addSp delSp modSp modAnim">
        <pc:chgData name="Kirkham, Anna" userId="7336d11f-1099-4cac-a656-0023c67a421d" providerId="ADAL" clId="{8BAA2F4E-FA65-4F05-A36F-E725A59EFAD8}" dt="2021-01-18T11:44:34.364" v="617" actId="20577"/>
        <pc:sldMkLst>
          <pc:docMk/>
          <pc:sldMk cId="1849291040" sldId="316"/>
        </pc:sldMkLst>
        <pc:spChg chg="add del mod">
          <ac:chgData name="Kirkham, Anna" userId="7336d11f-1099-4cac-a656-0023c67a421d" providerId="ADAL" clId="{8BAA2F4E-FA65-4F05-A36F-E725A59EFAD8}" dt="2021-01-18T10:35:20.402" v="60" actId="478"/>
          <ac:spMkLst>
            <pc:docMk/>
            <pc:sldMk cId="1849291040" sldId="316"/>
            <ac:spMk id="2" creationId="{321B728E-945D-4BEA-88BC-7FAE8FA6CC1F}"/>
          </ac:spMkLst>
        </pc:spChg>
        <pc:spChg chg="add del mod">
          <ac:chgData name="Kirkham, Anna" userId="7336d11f-1099-4cac-a656-0023c67a421d" providerId="ADAL" clId="{8BAA2F4E-FA65-4F05-A36F-E725A59EFAD8}" dt="2021-01-18T10:35:21.858" v="61" actId="478"/>
          <ac:spMkLst>
            <pc:docMk/>
            <pc:sldMk cId="1849291040" sldId="316"/>
            <ac:spMk id="4" creationId="{51C03EF9-6E8A-4768-8EFA-CF94F74279BA}"/>
          </ac:spMkLst>
        </pc:spChg>
        <pc:spChg chg="del">
          <ac:chgData name="Kirkham, Anna" userId="7336d11f-1099-4cac-a656-0023c67a421d" providerId="ADAL" clId="{8BAA2F4E-FA65-4F05-A36F-E725A59EFAD8}" dt="2021-01-18T10:34:16.023" v="49" actId="478"/>
          <ac:spMkLst>
            <pc:docMk/>
            <pc:sldMk cId="1849291040" sldId="316"/>
            <ac:spMk id="5" creationId="{00000000-0000-0000-0000-000000000000}"/>
          </ac:spMkLst>
        </pc:spChg>
        <pc:spChg chg="mod">
          <ac:chgData name="Kirkham, Anna" userId="7336d11f-1099-4cac-a656-0023c67a421d" providerId="ADAL" clId="{8BAA2F4E-FA65-4F05-A36F-E725A59EFAD8}" dt="2021-01-18T10:36:19.139" v="71" actId="1076"/>
          <ac:spMkLst>
            <pc:docMk/>
            <pc:sldMk cId="1849291040" sldId="316"/>
            <ac:spMk id="13" creationId="{00000000-0000-0000-0000-000000000000}"/>
          </ac:spMkLst>
        </pc:spChg>
        <pc:spChg chg="mod">
          <ac:chgData name="Kirkham, Anna" userId="7336d11f-1099-4cac-a656-0023c67a421d" providerId="ADAL" clId="{8BAA2F4E-FA65-4F05-A36F-E725A59EFAD8}" dt="2021-01-18T11:44:34.364" v="617" actId="20577"/>
          <ac:spMkLst>
            <pc:docMk/>
            <pc:sldMk cId="1849291040" sldId="316"/>
            <ac:spMk id="14" creationId="{00000000-0000-0000-0000-000000000000}"/>
          </ac:spMkLst>
        </pc:spChg>
        <pc:grpChg chg="add mod">
          <ac:chgData name="Kirkham, Anna" userId="7336d11f-1099-4cac-a656-0023c67a421d" providerId="ADAL" clId="{8BAA2F4E-FA65-4F05-A36F-E725A59EFAD8}" dt="2021-01-18T11:37:12.484" v="564" actId="1076"/>
          <ac:grpSpMkLst>
            <pc:docMk/>
            <pc:sldMk cId="1849291040" sldId="316"/>
            <ac:grpSpMk id="6" creationId="{29331180-C073-43D3-A04B-A321ECC9DDDA}"/>
          </ac:grpSpMkLst>
        </pc:grpChg>
        <pc:picChg chg="mod">
          <ac:chgData name="Kirkham, Anna" userId="7336d11f-1099-4cac-a656-0023c67a421d" providerId="ADAL" clId="{8BAA2F4E-FA65-4F05-A36F-E725A59EFAD8}" dt="2021-01-18T11:37:09.167" v="563" actId="164"/>
          <ac:picMkLst>
            <pc:docMk/>
            <pc:sldMk cId="1849291040" sldId="316"/>
            <ac:picMk id="1027" creationId="{00000000-0000-0000-0000-000000000000}"/>
          </ac:picMkLst>
        </pc:picChg>
        <pc:cxnChg chg="mod">
          <ac:chgData name="Kirkham, Anna" userId="7336d11f-1099-4cac-a656-0023c67a421d" providerId="ADAL" clId="{8BAA2F4E-FA65-4F05-A36F-E725A59EFAD8}" dt="2021-01-18T11:37:09.167" v="563" actId="164"/>
          <ac:cxnSpMkLst>
            <pc:docMk/>
            <pc:sldMk cId="1849291040" sldId="316"/>
            <ac:cxnSpMk id="3" creationId="{00000000-0000-0000-0000-000000000000}"/>
          </ac:cxnSpMkLst>
        </pc:cxnChg>
      </pc:sldChg>
      <pc:sldChg chg="addSp delSp modSp modAnim">
        <pc:chgData name="Kirkham, Anna" userId="7336d11f-1099-4cac-a656-0023c67a421d" providerId="ADAL" clId="{8BAA2F4E-FA65-4F05-A36F-E725A59EFAD8}" dt="2021-01-18T11:47:53.659" v="668" actId="20577"/>
        <pc:sldMkLst>
          <pc:docMk/>
          <pc:sldMk cId="3121035512" sldId="317"/>
        </pc:sldMkLst>
        <pc:spChg chg="add del mod">
          <ac:chgData name="Kirkham, Anna" userId="7336d11f-1099-4cac-a656-0023c67a421d" providerId="ADAL" clId="{8BAA2F4E-FA65-4F05-A36F-E725A59EFAD8}" dt="2021-01-18T10:54:57.575" v="301" actId="478"/>
          <ac:spMkLst>
            <pc:docMk/>
            <pc:sldMk cId="3121035512" sldId="317"/>
            <ac:spMk id="2" creationId="{FBA8F88C-0BF8-4BCF-9393-C9D6A48E7C1B}"/>
          </ac:spMkLst>
        </pc:spChg>
        <pc:spChg chg="add del mod">
          <ac:chgData name="Kirkham, Anna" userId="7336d11f-1099-4cac-a656-0023c67a421d" providerId="ADAL" clId="{8BAA2F4E-FA65-4F05-A36F-E725A59EFAD8}" dt="2021-01-18T10:54:59.402" v="302" actId="478"/>
          <ac:spMkLst>
            <pc:docMk/>
            <pc:sldMk cId="3121035512" sldId="317"/>
            <ac:spMk id="3" creationId="{CC61D20A-2FB6-4C19-BC2F-C67977F57291}"/>
          </ac:spMkLst>
        </pc:spChg>
        <pc:spChg chg="del">
          <ac:chgData name="Kirkham, Anna" userId="7336d11f-1099-4cac-a656-0023c67a421d" providerId="ADAL" clId="{8BAA2F4E-FA65-4F05-A36F-E725A59EFAD8}" dt="2021-01-18T10:34:36.220" v="56" actId="478"/>
          <ac:spMkLst>
            <pc:docMk/>
            <pc:sldMk cId="3121035512" sldId="317"/>
            <ac:spMk id="5" creationId="{00000000-0000-0000-0000-000000000000}"/>
          </ac:spMkLst>
        </pc:spChg>
        <pc:spChg chg="mod">
          <ac:chgData name="Kirkham, Anna" userId="7336d11f-1099-4cac-a656-0023c67a421d" providerId="ADAL" clId="{8BAA2F4E-FA65-4F05-A36F-E725A59EFAD8}" dt="2021-01-18T11:03:27.103" v="389" actId="1076"/>
          <ac:spMkLst>
            <pc:docMk/>
            <pc:sldMk cId="3121035512" sldId="317"/>
            <ac:spMk id="13" creationId="{00000000-0000-0000-0000-000000000000}"/>
          </ac:spMkLst>
        </pc:spChg>
        <pc:graphicFrameChg chg="mod modGraphic">
          <ac:chgData name="Kirkham, Anna" userId="7336d11f-1099-4cac-a656-0023c67a421d" providerId="ADAL" clId="{8BAA2F4E-FA65-4F05-A36F-E725A59EFAD8}" dt="2021-01-18T11:47:53.659" v="668" actId="20577"/>
          <ac:graphicFrameMkLst>
            <pc:docMk/>
            <pc:sldMk cId="3121035512" sldId="317"/>
            <ac:graphicFrameMk id="6" creationId="{00000000-0000-0000-0000-000000000000}"/>
          </ac:graphicFrameMkLst>
        </pc:graphicFrameChg>
      </pc:sldChg>
      <pc:sldChg chg="add del">
        <pc:chgData name="Kirkham, Anna" userId="7336d11f-1099-4cac-a656-0023c67a421d" providerId="ADAL" clId="{8BAA2F4E-FA65-4F05-A36F-E725A59EFAD8}" dt="2021-01-18T10:52:35.571" v="259" actId="2696"/>
        <pc:sldMkLst>
          <pc:docMk/>
          <pc:sldMk cId="3548366173" sldId="318"/>
        </pc:sldMkLst>
      </pc:sldChg>
      <pc:sldMasterChg chg="addSp modSp">
        <pc:chgData name="Kirkham, Anna" userId="7336d11f-1099-4cac-a656-0023c67a421d" providerId="ADAL" clId="{8BAA2F4E-FA65-4F05-A36F-E725A59EFAD8}" dt="2021-01-18T10:25:31.577" v="35"/>
        <pc:sldMasterMkLst>
          <pc:docMk/>
          <pc:sldMasterMk cId="0" sldId="2147483648"/>
        </pc:sldMasterMkLst>
        <pc:spChg chg="mod">
          <ac:chgData name="Kirkham, Anna" userId="7336d11f-1099-4cac-a656-0023c67a421d" providerId="ADAL" clId="{8BAA2F4E-FA65-4F05-A36F-E725A59EFAD8}" dt="2021-01-18T10:24:12.486" v="32" actId="207"/>
          <ac:spMkLst>
            <pc:docMk/>
            <pc:sldMasterMk cId="0" sldId="2147483648"/>
            <ac:spMk id="2" creationId="{00000000-0000-0000-0000-000000000000}"/>
          </ac:spMkLst>
        </pc:spChg>
        <pc:spChg chg="add">
          <ac:chgData name="Kirkham, Anna" userId="7336d11f-1099-4cac-a656-0023c67a421d" providerId="ADAL" clId="{8BAA2F4E-FA65-4F05-A36F-E725A59EFAD8}" dt="2021-01-18T10:25:31.577" v="35"/>
          <ac:spMkLst>
            <pc:docMk/>
            <pc:sldMasterMk cId="0" sldId="2147483648"/>
            <ac:spMk id="6" creationId="{2BE2F853-44F4-425E-BB46-F0E36F889F1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33E9F5D-B5A6-45B0-9B8A-FE605F09F4BB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35BEF74-EBCA-4719-8DDE-DACBE6F77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437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5BEF74-EBCA-4719-8DDE-DACBE6F77DF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75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5BEF74-EBCA-4719-8DDE-DACBE6F77DF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75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5BEF74-EBCA-4719-8DDE-DACBE6F77DF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75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5BEF74-EBCA-4719-8DDE-DACBE6F77DF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75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5BEF74-EBCA-4719-8DDE-DACBE6F77DF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75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5BEF74-EBCA-4719-8DDE-DACBE6F77DF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75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5BEF74-EBCA-4719-8DDE-DACBE6F77DF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75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5BEF74-EBCA-4719-8DDE-DACBE6F77DF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75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5BEF74-EBCA-4719-8DDE-DACBE6F77DF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75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5BEF74-EBCA-4719-8DDE-DACBE6F77DF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75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408308"/>
            <a:ext cx="8229600" cy="9525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57200" y="2524538"/>
            <a:ext cx="8229600" cy="258059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A2ED341-97B6-413B-A703-AD87D8284B13}" type="datetimeFigureOut">
              <a:rPr lang="en-US" smtClean="0"/>
              <a:pPr>
                <a:defRPr/>
              </a:pPr>
              <a:t>1/19/2021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3897971-EB27-40FC-A7B4-E40D6A1897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75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96A430-7909-4B7E-B28E-D2E48AF4C5BF}" type="datetimeFigureOut">
              <a:rPr lang="en-US" smtClean="0"/>
              <a:pPr>
                <a:defRPr/>
              </a:pPr>
              <a:t>1/19/2021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6D8BFB3-1106-475C-A06F-BFEAA2FC21E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08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0" cap="none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DACC598-9788-47EA-B202-6DEF8220641F}" type="datetimeFigureOut">
              <a:rPr lang="en-US" smtClean="0"/>
              <a:pPr>
                <a:defRPr/>
              </a:pPr>
              <a:t>1/19/2021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914BD58-AC99-486A-906B-E16DB1D362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62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A1051AD-CD83-4B41-AEF3-52487221D6B1}" type="datetimeFigureOut">
              <a:rPr lang="en-US" smtClean="0"/>
              <a:pPr>
                <a:defRPr/>
              </a:pPr>
              <a:t>1/19/2021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B158280-463D-441D-B19A-35A3D3A200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63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71600"/>
            <a:ext cx="5486400" cy="256804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C4824F-BC2E-43D5-A561-70B1DCB0D3EF}" type="datetimeFigureOut">
              <a:rPr lang="en-US" smtClean="0"/>
              <a:pPr>
                <a:defRPr/>
              </a:pPr>
              <a:t>1/19/2021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196E1C3-DBAB-4938-BF09-B918553B41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5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24125"/>
            <a:ext cx="4068000" cy="2581275"/>
          </a:xfrm>
        </p:spPr>
        <p:txBody>
          <a:bodyPr/>
          <a:lstStyle>
            <a:lvl1pPr>
              <a:defRPr sz="2800"/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96A430-7909-4B7E-B28E-D2E48AF4C5BF}" type="datetimeFigureOut">
              <a:rPr lang="en-US" smtClean="0"/>
              <a:pPr>
                <a:defRPr/>
              </a:pPr>
              <a:t>1/19/2021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6D8BFB3-1106-475C-A06F-BFEAA2FC21E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618176" y="2524125"/>
            <a:ext cx="4068000" cy="2581275"/>
          </a:xfrm>
        </p:spPr>
        <p:txBody>
          <a:bodyPr/>
          <a:lstStyle>
            <a:lvl1pPr marL="342900" indent="-342900">
              <a:defRPr lang="en-US" sz="2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342900" lvl="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635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509451" y="783771"/>
            <a:ext cx="8321040" cy="425196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9451" y="5052060"/>
            <a:ext cx="3468189" cy="485344"/>
          </a:xfrm>
        </p:spPr>
        <p:txBody>
          <a:bodyPr anchor="b"/>
          <a:lstStyle>
            <a:lvl1pPr algn="l"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3977640" y="5056097"/>
            <a:ext cx="4852851" cy="4813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14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408113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524125"/>
            <a:ext cx="82296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pic>
        <p:nvPicPr>
          <p:cNvPr id="1028" name="Picture 6" descr="HE_logo_CMYK.ai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6" y="5225904"/>
            <a:ext cx="1534754" cy="48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5384798" y="5331768"/>
            <a:ext cx="35995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b="0" spc="60" dirty="0">
                <a:solidFill>
                  <a:srgbClr val="2579A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Socio-Economic Analytics &amp; Evaluation</a:t>
            </a:r>
            <a:r>
              <a:rPr lang="en-GB" sz="1100" b="0" spc="60" baseline="0" dirty="0">
                <a:solidFill>
                  <a:srgbClr val="2579A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Team</a:t>
            </a:r>
            <a:endParaRPr lang="en-GB" sz="1100" b="0" spc="60" dirty="0">
              <a:solidFill>
                <a:srgbClr val="2579A4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BE2F853-44F4-425E-BB46-F0E36F889F10}"/>
              </a:ext>
            </a:extLst>
          </p:cNvPr>
          <p:cNvSpPr txBox="1"/>
          <p:nvPr userDrawn="1"/>
        </p:nvSpPr>
        <p:spPr>
          <a:xfrm>
            <a:off x="146072" y="181359"/>
            <a:ext cx="8687375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1400" b="1" spc="300" dirty="0">
                <a:solidFill>
                  <a:srgbClr val="7B7492"/>
                </a:solidFill>
                <a:latin typeface="Arial Black" panose="020B0A04020102020204" pitchFamily="34" charset="0"/>
              </a:rPr>
              <a:t>Heritage and the Value of Place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conpapers.repec.org/article/kapjculte/v_3a41_3ay_3a2017_3ai_3a2_3ad_3a10.1007_5fs10824-017-9300-6.htm" TargetMode="External"/><Relationship Id="rId3" Type="http://schemas.openxmlformats.org/officeDocument/2006/relationships/hyperlink" Target="https://econpapers.repec.org/bookchap/eeeartchp/1-28.htm" TargetMode="External"/><Relationship Id="rId7" Type="http://schemas.openxmlformats.org/officeDocument/2006/relationships/hyperlink" Target="https://link.springer.com/content/pdf/10.1007/s10824-016-9289-2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llinois-online.org/krassa/ps450/Readings/Cattell%20Mingling%20in%20public%20spaces%20and%20well%20being%20(smaller).pdf" TargetMode="External"/><Relationship Id="rId11" Type="http://schemas.openxmlformats.org/officeDocument/2006/relationships/image" Target="../media/image4.png"/><Relationship Id="rId5" Type="http://schemas.openxmlformats.org/officeDocument/2006/relationships/hyperlink" Target="eprints.mdx.ac.uk/24522/1/sigspatial16.pdf" TargetMode="External"/><Relationship Id="rId10" Type="http://schemas.microsoft.com/office/2007/relationships/hdphoto" Target="../media/hdphoto2.wdp"/><Relationship Id="rId4" Type="http://schemas.openxmlformats.org/officeDocument/2006/relationships/hyperlink" Target="https://econpapers.repec.org/article/kapjculte/v_3a43_3ay_3a2019_3ai_3a1_3ad_3a10.1007_5fs10824-018-9328-2.htmhttps:/econpapers.repec.org/article/kapjculte/v_3a43_3ay_3a2019_3ai_3a1_3ad_3a10.1007_5fs10824-018-9328-2.htmhttps:/econpapers.repec.org/article/kapjculte/v_3a43_3ay_3a2019_3ai_3a1_3ad_3a10.1007_5fs10824-018-9328-2.htm" TargetMode="Externa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5924" y="-98854"/>
            <a:ext cx="9279924" cy="52392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79" b="5739"/>
          <a:stretch/>
        </p:blipFill>
        <p:spPr>
          <a:xfrm>
            <a:off x="-253446" y="-98855"/>
            <a:ext cx="9397446" cy="523926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96998" y="1620964"/>
            <a:ext cx="5326347" cy="2554545"/>
            <a:chOff x="179730" y="1169482"/>
            <a:chExt cx="7929100" cy="2554545"/>
          </a:xfrm>
        </p:grpSpPr>
        <p:sp>
          <p:nvSpPr>
            <p:cNvPr id="7" name="TextBox 6"/>
            <p:cNvSpPr txBox="1"/>
            <p:nvPr/>
          </p:nvSpPr>
          <p:spPr>
            <a:xfrm>
              <a:off x="179730" y="1569591"/>
              <a:ext cx="7460643" cy="1754326"/>
            </a:xfrm>
            <a:prstGeom prst="rect">
              <a:avLst/>
            </a:prstGeom>
            <a:noFill/>
            <a:effectLst>
              <a:outerShdw blurRad="50800" dist="25400" dir="2700000" algn="tl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GB" sz="3600" b="1" spc="300" dirty="0">
                  <a:solidFill>
                    <a:srgbClr val="2579A4"/>
                  </a:solidFill>
                  <a:latin typeface="Arial Black" panose="020B0A04020102020204" pitchFamily="34" charset="0"/>
                </a:rPr>
                <a:t>Culture Heritage Capital and the value of place</a:t>
              </a:r>
              <a:endParaRPr lang="en-GB" sz="3600" b="1" spc="300" dirty="0">
                <a:solidFill>
                  <a:srgbClr val="0066FF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7729028" y="1169482"/>
              <a:ext cx="0" cy="2554545"/>
            </a:xfrm>
            <a:prstGeom prst="line">
              <a:avLst/>
            </a:prstGeom>
            <a:ln w="57150">
              <a:solidFill>
                <a:srgbClr val="2579A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054415" y="1923534"/>
              <a:ext cx="40544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2800" b="1" dirty="0">
                <a:solidFill>
                  <a:srgbClr val="0066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757FBF99-6C91-4D9E-B6DC-5EAC354DECDE}"/>
              </a:ext>
            </a:extLst>
          </p:cNvPr>
          <p:cNvSpPr txBox="1"/>
          <p:nvPr/>
        </p:nvSpPr>
        <p:spPr>
          <a:xfrm>
            <a:off x="4379362" y="4627182"/>
            <a:ext cx="4701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Brenda </a:t>
            </a:r>
            <a:r>
              <a:rPr lang="es-A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Dorpalen</a:t>
            </a:r>
            <a:r>
              <a:rPr lang="es-A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, Senior Economist, </a:t>
            </a:r>
            <a:r>
              <a:rPr lang="es-A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Analytics</a:t>
            </a:r>
            <a:r>
              <a:rPr lang="es-A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Department</a:t>
            </a:r>
            <a:endParaRPr lang="es-AR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pPr algn="r"/>
            <a:r>
              <a:rPr lang="es-A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Brenda.Dorpalen@HistoricEngland.org.uk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5527788" y="2152009"/>
            <a:ext cx="2651589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b="1" dirty="0">
              <a:solidFill>
                <a:srgbClr val="0070C0"/>
              </a:solidFill>
            </a:endParaRPr>
          </a:p>
          <a:p>
            <a:r>
              <a:rPr lang="en-GB" sz="2000" b="1" dirty="0">
                <a:solidFill>
                  <a:srgbClr val="2579A4"/>
                </a:solidFill>
                <a:latin typeface="Arial"/>
                <a:cs typeface="Arial"/>
              </a:rPr>
              <a:t>Summary of Research Report by </a:t>
            </a:r>
            <a:r>
              <a:rPr lang="en-GB" sz="2000" b="1" dirty="0" err="1">
                <a:solidFill>
                  <a:srgbClr val="2579A4"/>
                </a:solidFill>
                <a:latin typeface="Arial"/>
                <a:cs typeface="Arial"/>
              </a:rPr>
              <a:t>Simetrica</a:t>
            </a:r>
            <a:r>
              <a:rPr lang="en-GB" sz="2000" b="1" dirty="0">
                <a:solidFill>
                  <a:srgbClr val="2579A4"/>
                </a:solidFill>
                <a:latin typeface="Arial"/>
                <a:cs typeface="Arial"/>
              </a:rPr>
              <a:t> Jacobs</a:t>
            </a:r>
            <a:endParaRPr lang="en-GB" sz="2000" b="1" dirty="0">
              <a:solidFill>
                <a:srgbClr val="2579A4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28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3036" y="773307"/>
            <a:ext cx="8997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99BF71"/>
                </a:solidFill>
                <a:latin typeface="Arial" pitchFamily="34" charset="0"/>
              </a:rPr>
              <a:t>Benefits transfers recommendations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3897" y="1325817"/>
            <a:ext cx="71440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404401"/>
              </p:ext>
            </p:extLst>
          </p:nvPr>
        </p:nvGraphicFramePr>
        <p:xfrm>
          <a:off x="547564" y="1630617"/>
          <a:ext cx="8194943" cy="319452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101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41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049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957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22757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2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  <a:r>
                        <a:rPr lang="en-GB" sz="12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heritage site</a:t>
                      </a:r>
                      <a:endParaRPr lang="en-GB" sz="1200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2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WTP per household per year </a:t>
                      </a:r>
                      <a:endParaRPr lang="en-GB" sz="1200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2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 error</a:t>
                      </a:r>
                      <a:endParaRPr lang="en-GB" sz="1200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1723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2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Pre-industrial high street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2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£7.80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2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risk of transfer error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2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Benefit</a:t>
                      </a:r>
                      <a:r>
                        <a:rPr lang="en-GB" sz="12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transfer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303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2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Industrial-era high street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2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£6.31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2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risk of transfer error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2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Benefit</a:t>
                      </a:r>
                      <a:r>
                        <a:rPr lang="en-GB" sz="12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transfer not possible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303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2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Town halls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2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£5.73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2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Acceptable risk of transfer error with adjustments by income differentials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2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Benefit</a:t>
                      </a:r>
                      <a:r>
                        <a:rPr lang="en-GB" sz="12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transfer with income adjustments</a:t>
                      </a:r>
                      <a:r>
                        <a:rPr lang="en-GB" sz="12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145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2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 libraries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2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£7.67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2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risk of transfer error, but not recommended for function transfer error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2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Simple</a:t>
                      </a:r>
                      <a:r>
                        <a:rPr lang="en-GB" sz="12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adjusted benefit transfer, function benefit transfer not possible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103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11058" y="713840"/>
            <a:ext cx="8557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99BF71"/>
                </a:solidFill>
                <a:latin typeface="Arial" panose="020B0604020202020204" pitchFamily="34" charset="0"/>
              </a:rPr>
              <a:t>Food for thought…</a:t>
            </a:r>
            <a:r>
              <a:rPr lang="en-GB" sz="2000" b="1" dirty="0">
                <a:solidFill>
                  <a:srgbClr val="99BF7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1058" y="1325817"/>
            <a:ext cx="46934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Further research is needed to test and understand how the use and services from a historic asset are separated from the value that users attach to the historic asset.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More research is also needed to understand how to consider the value individual heritage assets relative to values attached to collections of heritage assets.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5571981E-B2D2-41BC-814F-DF57ADDC5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664" y="1468582"/>
            <a:ext cx="3608796" cy="22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E9029AC-0DCF-439A-BB8E-7008C876AF11}"/>
              </a:ext>
            </a:extLst>
          </p:cNvPr>
          <p:cNvSpPr txBox="1"/>
          <p:nvPr/>
        </p:nvSpPr>
        <p:spPr>
          <a:xfrm>
            <a:off x="5085776" y="3729182"/>
            <a:ext cx="3682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Shrewsbury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Flaxmill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is currently undergoing extensive renovation and conservation to bring the building back </a:t>
            </a:r>
            <a:r>
              <a:rPr lang="en-GB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to life.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03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74445" y="719968"/>
            <a:ext cx="8557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99BF71"/>
                </a:solidFill>
                <a:latin typeface="Arial" pitchFamily="34" charset="0"/>
              </a:rPr>
              <a:t>Heritage has social, economic and cultural value</a:t>
            </a:r>
            <a:endParaRPr lang="en-GB" sz="2000" b="1" dirty="0">
              <a:solidFill>
                <a:srgbClr val="99BF71"/>
              </a:solidFill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4445" y="1347965"/>
            <a:ext cx="505333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Heritage assets (stocks) provide cultural and heritage services (flows) that benefit society. These services have social, economic  and cultural value (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hlinkClick r:id="rId3"/>
              </a:rPr>
              <a:t>Rizzo &amp; Throsby, 2006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).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Heritage assets: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Inspire  economic, social and scientific creativity (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Cerisola, 2019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)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Contribute to people’s  wellbeing (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Venerandi et al, 2016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)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Bring together communities (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Cattell et al, 2008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)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Attract businesses, highly-educated people and visitors (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Backman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&amp; Nilsson, 2018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;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Noonan &amp; Rizzo, 2017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)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8311374E-096D-4F2C-945A-824224E22C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28" r="36771" b="14066"/>
          <a:stretch/>
        </p:blipFill>
        <p:spPr bwMode="auto">
          <a:xfrm>
            <a:off x="5817077" y="2774462"/>
            <a:ext cx="2514898" cy="23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xmlns="" id="{33524DF2-3942-43D3-9D6E-9738EE547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745" y="1271434"/>
            <a:ext cx="2552230" cy="186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5F06735-620D-4AD6-BBDF-C361D76DB7A7}"/>
              </a:ext>
            </a:extLst>
          </p:cNvPr>
          <p:cNvSpPr txBox="1"/>
          <p:nvPr/>
        </p:nvSpPr>
        <p:spPr>
          <a:xfrm>
            <a:off x="5779745" y="2875386"/>
            <a:ext cx="14962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</a:rPr>
              <a:t>before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59E55B1-C320-4099-AA98-BFC1FADECAA3}"/>
              </a:ext>
            </a:extLst>
          </p:cNvPr>
          <p:cNvSpPr txBox="1"/>
          <p:nvPr/>
        </p:nvSpPr>
        <p:spPr>
          <a:xfrm>
            <a:off x="5779744" y="4866535"/>
            <a:ext cx="14962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</a:rPr>
              <a:t>after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902929A-EC20-496A-A00B-4A6121784430}"/>
              </a:ext>
            </a:extLst>
          </p:cNvPr>
          <p:cNvSpPr txBox="1"/>
          <p:nvPr/>
        </p:nvSpPr>
        <p:spPr>
          <a:xfrm>
            <a:off x="5724329" y="5076992"/>
            <a:ext cx="3124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High Street Heritage Action Zone Programme</a:t>
            </a:r>
          </a:p>
        </p:txBody>
      </p:sp>
    </p:spTree>
    <p:extLst>
      <p:ext uri="{BB962C8B-B14F-4D97-AF65-F5344CB8AC3E}">
        <p14:creationId xmlns:p14="http://schemas.microsoft.com/office/powerpoint/2010/main" val="418634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11058" y="867347"/>
            <a:ext cx="8557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99BF71"/>
                </a:solidFill>
                <a:latin typeface="Arial" pitchFamily="34" charset="0"/>
              </a:rPr>
              <a:t>Capturing the value of heritage requires the use of alternative economic methodologies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1059" y="2060296"/>
            <a:ext cx="598654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In mainstream economics, market prices reflect the value of goods (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Mazzucato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, 2019).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However, in the case of heritage, market prices do not reflect all the services that the historic environment provides to society.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They also do not reflect the value of heritage to people who engage irregularly with heritage or people who do not directly engage but value the existence of heritage.</a:t>
            </a:r>
            <a:endParaRPr lang="en-GB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9331180-C073-43D3-A04B-A321ECC9DDDA}"/>
              </a:ext>
            </a:extLst>
          </p:cNvPr>
          <p:cNvGrpSpPr/>
          <p:nvPr/>
        </p:nvGrpSpPr>
        <p:grpSpPr>
          <a:xfrm>
            <a:off x="6513137" y="2272292"/>
            <a:ext cx="2066925" cy="2209800"/>
            <a:chOff x="6984191" y="2743596"/>
            <a:chExt cx="2066925" cy="22098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4191" y="2743596"/>
              <a:ext cx="2066925" cy="2209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" name="Straight Connector 2"/>
            <p:cNvCxnSpPr/>
            <p:nvPr/>
          </p:nvCxnSpPr>
          <p:spPr>
            <a:xfrm>
              <a:off x="7177654" y="3186866"/>
              <a:ext cx="1590806" cy="1295226"/>
            </a:xfrm>
            <a:prstGeom prst="line">
              <a:avLst/>
            </a:prstGeom>
            <a:ln w="762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929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11058" y="713840"/>
            <a:ext cx="8557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99BF71"/>
                </a:solidFill>
                <a:latin typeface="Arial" panose="020B0604020202020204" pitchFamily="34" charset="0"/>
              </a:rPr>
              <a:t>New research from </a:t>
            </a:r>
            <a:r>
              <a:rPr lang="en-GB" sz="2400" b="1" dirty="0" err="1">
                <a:solidFill>
                  <a:srgbClr val="99BF71"/>
                </a:solidFill>
                <a:latin typeface="Arial" panose="020B0604020202020204" pitchFamily="34" charset="0"/>
              </a:rPr>
              <a:t>Simetrica</a:t>
            </a:r>
            <a:r>
              <a:rPr lang="en-GB" sz="2400" b="1" dirty="0">
                <a:solidFill>
                  <a:srgbClr val="99BF71"/>
                </a:solidFill>
                <a:latin typeface="Arial" panose="020B0604020202020204" pitchFamily="34" charset="0"/>
              </a:rPr>
              <a:t> Jacobs and NESTA provides evidence about the value of local heritage sites</a:t>
            </a:r>
            <a:endParaRPr lang="en-GB" sz="2000" b="1" dirty="0">
              <a:solidFill>
                <a:srgbClr val="99BF71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1058" y="1742635"/>
            <a:ext cx="58295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The research: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Quantifies how local residents value the preservation of local heritage sites. 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Develops a local bank of heritage values that can be useful for public/private decision making.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Sets the first steps for the creation of a culture and heritage capital account. 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Tests the robustness of transferring values from one heritage site to a comparable one for business cases and for private/public decision-making.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848EEB38-C374-42AB-94BB-71CA6DACCC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" t="12541" r="54944" b="13986"/>
          <a:stretch/>
        </p:blipFill>
        <p:spPr bwMode="auto">
          <a:xfrm>
            <a:off x="6317672" y="1785211"/>
            <a:ext cx="2087417" cy="166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2986D092-46FA-4159-95BC-5ECC7E4807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0" t="13127" r="2893" b="13401"/>
          <a:stretch/>
        </p:blipFill>
        <p:spPr bwMode="auto">
          <a:xfrm>
            <a:off x="6317673" y="3449000"/>
            <a:ext cx="2087418" cy="166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DEBB281-A3CE-4AE3-BD05-88AFB1DDDCE2}"/>
              </a:ext>
            </a:extLst>
          </p:cNvPr>
          <p:cNvSpPr txBox="1"/>
          <p:nvPr/>
        </p:nvSpPr>
        <p:spPr>
          <a:xfrm>
            <a:off x="6317673" y="3200951"/>
            <a:ext cx="14962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</a:rPr>
              <a:t>before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C138C6F-740E-43FC-B34A-EC35637EDFA1}"/>
              </a:ext>
            </a:extLst>
          </p:cNvPr>
          <p:cNvSpPr txBox="1"/>
          <p:nvPr/>
        </p:nvSpPr>
        <p:spPr>
          <a:xfrm>
            <a:off x="6317673" y="4885744"/>
            <a:ext cx="14962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</a:rPr>
              <a:t>after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218B193-5BAD-47A2-AFCA-D931D8397253}"/>
              </a:ext>
            </a:extLst>
          </p:cNvPr>
          <p:cNvSpPr txBox="1"/>
          <p:nvPr/>
        </p:nvSpPr>
        <p:spPr>
          <a:xfrm>
            <a:off x="6214965" y="5105190"/>
            <a:ext cx="3124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High Street Heritage Action Zone Programme</a:t>
            </a:r>
          </a:p>
        </p:txBody>
      </p:sp>
    </p:spTree>
    <p:extLst>
      <p:ext uri="{BB962C8B-B14F-4D97-AF65-F5344CB8AC3E}">
        <p14:creationId xmlns:p14="http://schemas.microsoft.com/office/powerpoint/2010/main" val="293192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11058" y="713840"/>
            <a:ext cx="8557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99BF71"/>
                </a:solidFill>
                <a:latin typeface="Arial" pitchFamily="34" charset="0"/>
              </a:rPr>
              <a:t>The research focuses on heritage sites in eight </a:t>
            </a:r>
          </a:p>
          <a:p>
            <a:pPr algn="ctr"/>
            <a:r>
              <a:rPr lang="en-GB" sz="2400" b="1" dirty="0">
                <a:solidFill>
                  <a:srgbClr val="99BF71"/>
                </a:solidFill>
                <a:latin typeface="Arial" pitchFamily="34" charset="0"/>
              </a:rPr>
              <a:t>medium-sized cities in England</a:t>
            </a:r>
            <a:endParaRPr lang="en-GB" sz="2000" b="1" dirty="0">
              <a:solidFill>
                <a:srgbClr val="99BF71"/>
              </a:solidFill>
              <a:latin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2AC68E0-F055-4628-BDF5-A69625C52B6A}"/>
              </a:ext>
            </a:extLst>
          </p:cNvPr>
          <p:cNvGrpSpPr/>
          <p:nvPr/>
        </p:nvGrpSpPr>
        <p:grpSpPr>
          <a:xfrm>
            <a:off x="211057" y="1439043"/>
            <a:ext cx="8269063" cy="1844739"/>
            <a:chOff x="211057" y="1439043"/>
            <a:chExt cx="8269063" cy="1844739"/>
          </a:xfrm>
        </p:grpSpPr>
        <p:sp>
          <p:nvSpPr>
            <p:cNvPr id="14" name="TextBox 13"/>
            <p:cNvSpPr txBox="1"/>
            <p:nvPr/>
          </p:nvSpPr>
          <p:spPr>
            <a:xfrm>
              <a:off x="211057" y="1439043"/>
              <a:ext cx="826906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Historic high streets in four Industrial-era cities: 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Bolton; Huddersfield; Hull; Bristol 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Historic high streets in pre-industrial cities: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 Exeter; Lincoln; Norwich; York </a:t>
              </a:r>
              <a:endPara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6" name="Picture 5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71" t="27392" r="25214" b="63562"/>
            <a:stretch/>
          </p:blipFill>
          <p:spPr bwMode="auto">
            <a:xfrm>
              <a:off x="769529" y="2421209"/>
              <a:ext cx="7440460" cy="86257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25FD804-FC4F-494C-946F-8E15F94305CE}"/>
              </a:ext>
            </a:extLst>
          </p:cNvPr>
          <p:cNvGrpSpPr/>
          <p:nvPr/>
        </p:nvGrpSpPr>
        <p:grpSpPr>
          <a:xfrm>
            <a:off x="211058" y="3372114"/>
            <a:ext cx="8622389" cy="1803256"/>
            <a:chOff x="211058" y="3372114"/>
            <a:chExt cx="8622389" cy="1803256"/>
          </a:xfrm>
        </p:grpSpPr>
        <p:pic>
          <p:nvPicPr>
            <p:cNvPr id="7" name="Picture 6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14" t="58660" r="28324" b="32333"/>
            <a:stretch/>
          </p:blipFill>
          <p:spPr bwMode="auto">
            <a:xfrm>
              <a:off x="764087" y="4537664"/>
              <a:ext cx="7615825" cy="63770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11058" y="3372114"/>
              <a:ext cx="862238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rPr>
                <a:t>Town halls: 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</a:rPr>
                <a:t>Bolton Town Hall; Exeter City Council (Guildhall); Huddersfield Town Hall; Norwich City Hall 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</a:rPr>
                <a:t>Central libraries: 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</a:rPr>
                <a:t>Bristol Central Library; Hull Central Library; Lincoln Central Library; York Central Library. </a:t>
              </a:r>
              <a:endPara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00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11058" y="744876"/>
            <a:ext cx="8557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99BF71"/>
                </a:solidFill>
                <a:latin typeface="Arial" pitchFamily="34" charset="0"/>
              </a:rPr>
              <a:t>The research uses a contingent valuation method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9C546C3-1267-4C56-8DEC-29FA5A414137}"/>
              </a:ext>
            </a:extLst>
          </p:cNvPr>
          <p:cNvSpPr/>
          <p:nvPr/>
        </p:nvSpPr>
        <p:spPr>
          <a:xfrm>
            <a:off x="211058" y="1406128"/>
            <a:ext cx="78245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A sample of residents in the eight cities were presented with a hypothetical scenario.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In the scenario, a local trust was to be set up tasked with maintaining local historic sites and funded by voluntary contributions from local residents.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The residents were asked to estimate their 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willingness to pay (WTP)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to preserve the local heritage sites in good condition through an annual voluntary contribution to the local trust.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Four types of heritage sites were considered: pre-industrial and industrial high streets, town halls and  libraries.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A representative sample of 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1,641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responses were collected combining online surveys (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n=661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) and face-to-face surveys (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n=980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) 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across England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736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6074" y="1150423"/>
            <a:ext cx="893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99BF71"/>
                </a:solidFill>
                <a:latin typeface="Arial" pitchFamily="34" charset="0"/>
              </a:rPr>
              <a:t>The research found that local residents are willing to pay an annual voluntary contribution of between </a:t>
            </a:r>
            <a:r>
              <a:rPr lang="en-GB" sz="2400" b="1" dirty="0">
                <a:solidFill>
                  <a:srgbClr val="99BF71"/>
                </a:solidFill>
                <a:latin typeface="Arial" pitchFamily="34" charset="0"/>
              </a:rPr>
              <a:t>£5.73 to £7.80 per household per year towards their local heritage sites.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415417"/>
              </p:ext>
            </p:extLst>
          </p:nvPr>
        </p:nvGraphicFramePr>
        <p:xfrm>
          <a:off x="2296241" y="2790923"/>
          <a:ext cx="4632938" cy="1980001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4561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67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8512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400" kern="1200" dirty="0"/>
                        <a:t>Category</a:t>
                      </a:r>
                      <a:r>
                        <a:rPr lang="en-GB" sz="1400" kern="1200" baseline="0" dirty="0"/>
                        <a:t> of heritage site</a:t>
                      </a:r>
                      <a:endParaRPr lang="en-GB" sz="1400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400" kern="1200" dirty="0"/>
                        <a:t>Mean WTP per household </a:t>
                      </a:r>
                      <a:br>
                        <a:rPr lang="en-GB" sz="1400" kern="1200" dirty="0"/>
                      </a:br>
                      <a:r>
                        <a:rPr lang="en-GB" sz="1400" kern="1200" dirty="0"/>
                        <a:t>per year </a:t>
                      </a:r>
                      <a:endParaRPr lang="en-GB" sz="1400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2153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200" kern="1200" dirty="0"/>
                        <a:t>Pre-industrial high street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200" kern="1200" dirty="0"/>
                        <a:t>£7.80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2153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200" kern="1200" dirty="0"/>
                        <a:t>Industrial-era high street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200" kern="1200" dirty="0"/>
                        <a:t>£6.31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2153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200" kern="1200" dirty="0"/>
                        <a:t>Town halls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200" kern="1200" dirty="0"/>
                        <a:t>£5.73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503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200" kern="1200" dirty="0"/>
                        <a:t>Central libraries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200" kern="1200" dirty="0"/>
                        <a:t>£7.67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85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4326" y="783032"/>
            <a:ext cx="8557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99BF71"/>
                </a:solidFill>
                <a:latin typeface="Arial" panose="020B0604020202020204" pitchFamily="34" charset="0"/>
              </a:rPr>
              <a:t>The transferability of the evidence is important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4326" y="1534061"/>
            <a:ext cx="847396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Robust economic valuation of the social, economic and cultural value of heritage is not always possible largely due to resource and time commitments.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To meet decision-making timeframes, the ability to transfer value from one heritage site to a comparable one is both a useful and cost-effective technique.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A key objective of the research is to ensure that the elicited heritage values can be used in decision-making by transferring the research findings to other heritage sites. 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99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11058" y="910318"/>
            <a:ext cx="8557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99BF71"/>
                </a:solidFill>
                <a:latin typeface="Arial" panose="020B0604020202020204" pitchFamily="34" charset="0"/>
              </a:rPr>
              <a:t>Transferability tests to check the robustness of benefit transfer techniques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1663" y="1955968"/>
            <a:ext cx="847679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Benefit transfer is the process of taking average willingness to pay (WTP) for a category of heritage site and applying it to another site. 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Statistical tests are run to check the ‘transfer error’ which is the difference between the real average WTP for a heritage site and the predicted value based on the pooled WTP values from the remaining sites.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Four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heritage sites were considered for each heritage site category.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40%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was the maximum transferability error accepted.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Three types of benefit transfer techniques: simple*, adjusted** and function*** transfer.</a:t>
            </a:r>
          </a:p>
          <a:p>
            <a:pPr lvl="1">
              <a:spcAft>
                <a:spcPts val="1200"/>
              </a:spcAft>
            </a:pP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  <a:p>
            <a:pPr lvl="1">
              <a:spcAft>
                <a:spcPts val="1200"/>
              </a:spcAft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*WTP transferred without any adjustments; **WTP transferred with an adjustment based on a difference between sites e.g. income; *** WTP adapted based on multiple characteristics of the new site and the population where is located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75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E PowerPoint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7A466D0F0B014199F17874A9089BD2" ma:contentTypeVersion="4" ma:contentTypeDescription="Create a new document." ma:contentTypeScope="" ma:versionID="393ad3d498e1dca910620f94a447bf86">
  <xsd:schema xmlns:xsd="http://www.w3.org/2001/XMLSchema" xmlns:xs="http://www.w3.org/2001/XMLSchema" xmlns:p="http://schemas.microsoft.com/office/2006/metadata/properties" xmlns:ns2="408036ea-1b9e-4437-8296-2e19a6775779" targetNamespace="http://schemas.microsoft.com/office/2006/metadata/properties" ma:root="true" ma:fieldsID="4bb334ba3d98cfcff94d27e0e863bdb5" ns2:_="">
    <xsd:import namespace="408036ea-1b9e-4437-8296-2e19a67757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8036ea-1b9e-4437-8296-2e19a67757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30DBF1-2C14-44D5-93D0-5E92E636A3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356A31-C490-4B77-A554-D2591D6915C4}">
  <ds:schemaRefs>
    <ds:schemaRef ds:uri="408036ea-1b9e-4437-8296-2e19a6775779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20115E8-8B8E-4B6B-8246-6A503216B2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8036ea-1b9e-4437-8296-2e19a67757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 PowerPoint Presentation</Template>
  <TotalTime>8265</TotalTime>
  <Words>976</Words>
  <Application>Microsoft Office PowerPoint</Application>
  <PresentationFormat>On-screen Show (16:10)</PresentationFormat>
  <Paragraphs>101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HE 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French, Helen</dc:creator>
  <cp:lastModifiedBy>Dorpalen, Brenda</cp:lastModifiedBy>
  <cp:revision>215</cp:revision>
  <cp:lastPrinted>2015-02-17T12:32:08Z</cp:lastPrinted>
  <dcterms:created xsi:type="dcterms:W3CDTF">2017-07-11T07:42:57Z</dcterms:created>
  <dcterms:modified xsi:type="dcterms:W3CDTF">2021-01-19T19:24:43Z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0x010100577A466D0F0B014199F17874A9089BD2</vt:lpwstr>
  </property>
  <property fmtid="{D5CDD505-2E9C-101B-9397-08002B2CF9AE}" pid="3" name="EHKeywords">
    <vt:lpwstr>1076;#powerpoint|4d9aaa68-385e-45da-a1ad-1e7f0a6b3f85;#1039;#templates|d6748aad-5eac-473a-9446-2b2aab6392cc</vt:lpwstr>
  </property>
  <property fmtid="{D5CDD505-2E9C-101B-9397-08002B2CF9AE}" pid="4" name="Taxonomy">
    <vt:lpwstr/>
  </property>
</Properties>
</file>