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48"/>
  </p:notesMasterIdLst>
  <p:handoutMasterIdLst>
    <p:handoutMasterId r:id="rId49"/>
  </p:handoutMasterIdLst>
  <p:sldIdLst>
    <p:sldId id="293" r:id="rId5"/>
    <p:sldId id="363" r:id="rId6"/>
    <p:sldId id="353" r:id="rId7"/>
    <p:sldId id="295" r:id="rId8"/>
    <p:sldId id="296" r:id="rId9"/>
    <p:sldId id="297" r:id="rId10"/>
    <p:sldId id="298" r:id="rId11"/>
    <p:sldId id="299" r:id="rId12"/>
    <p:sldId id="301" r:id="rId13"/>
    <p:sldId id="302" r:id="rId14"/>
    <p:sldId id="312" r:id="rId15"/>
    <p:sldId id="311" r:id="rId16"/>
    <p:sldId id="304" r:id="rId17"/>
    <p:sldId id="305" r:id="rId18"/>
    <p:sldId id="306" r:id="rId19"/>
    <p:sldId id="307" r:id="rId20"/>
    <p:sldId id="339" r:id="rId21"/>
    <p:sldId id="364" r:id="rId22"/>
    <p:sldId id="313" r:id="rId23"/>
    <p:sldId id="314" r:id="rId24"/>
    <p:sldId id="315" r:id="rId25"/>
    <p:sldId id="316" r:id="rId26"/>
    <p:sldId id="317" r:id="rId27"/>
    <p:sldId id="318" r:id="rId28"/>
    <p:sldId id="319" r:id="rId29"/>
    <p:sldId id="320" r:id="rId30"/>
    <p:sldId id="321" r:id="rId31"/>
    <p:sldId id="322" r:id="rId32"/>
    <p:sldId id="323" r:id="rId33"/>
    <p:sldId id="324" r:id="rId34"/>
    <p:sldId id="325" r:id="rId35"/>
    <p:sldId id="326" r:id="rId36"/>
    <p:sldId id="327" r:id="rId37"/>
    <p:sldId id="328" r:id="rId38"/>
    <p:sldId id="330" r:id="rId39"/>
    <p:sldId id="344" r:id="rId40"/>
    <p:sldId id="348" r:id="rId41"/>
    <p:sldId id="347" r:id="rId42"/>
    <p:sldId id="345" r:id="rId43"/>
    <p:sldId id="346" r:id="rId44"/>
    <p:sldId id="350" r:id="rId45"/>
    <p:sldId id="336" r:id="rId46"/>
    <p:sldId id="338" r:id="rId4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110" userDrawn="1">
          <p15:clr>
            <a:srgbClr val="A4A3A4"/>
          </p15:clr>
        </p15:guide>
        <p15:guide id="2" pos="3749"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B2C52B3-00A7-7B8C-C890-E6C05AC322EC}" name="Lam, Angela" initials="LA" userId="S::angela.lam@historicengland.org.uk::46b424b5-1ebe-420a-bf15-40e751be50ea" providerId="AD"/>
  <p188:author id="{B41FC8FF-5477-433A-DD58-11F5029A4DC4}" name="McHarg, Catherine" initials="MC" userId="S::catherine.mcharg@historicengland.org.uk::88b8f76c-9ae3-4745-88eb-fe0667a22af5"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Cheese, Emily-Ann" initials="CE" lastIdx="5" clrIdx="0">
    <p:extLst>
      <p:ext uri="{19B8F6BF-5375-455C-9EA6-DF929625EA0E}">
        <p15:presenceInfo xmlns:p15="http://schemas.microsoft.com/office/powerpoint/2012/main" userId="S::Emily-Ann.Cheese@historicengland.org.uk::876ce6bc-6da5-4efb-a3e9-dc8197e35ef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7AA62C"/>
    <a:srgbClr val="ADD0F0"/>
    <a:srgbClr val="F5C946"/>
    <a:srgbClr val="F192B4"/>
    <a:srgbClr val="7EB5A9"/>
    <a:srgbClr val="FBECCC"/>
    <a:srgbClr val="99BF71"/>
    <a:srgbClr val="B62126"/>
    <a:srgbClr val="596CA4"/>
    <a:srgbClr val="EC662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3AD589D-843E-4C86-A624-C41E9F102441}" v="6" dt="2023-10-18T15:34:50.78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443" autoAdjust="0"/>
    <p:restoredTop sz="86395"/>
  </p:normalViewPr>
  <p:slideViewPr>
    <p:cSldViewPr snapToGrid="0">
      <p:cViewPr varScale="1">
        <p:scale>
          <a:sx n="94" d="100"/>
          <a:sy n="94" d="100"/>
        </p:scale>
        <p:origin x="1032" y="90"/>
      </p:cViewPr>
      <p:guideLst>
        <p:guide orient="horz" pos="4110"/>
        <p:guide pos="3749"/>
      </p:guideLst>
    </p:cSldViewPr>
  </p:slideViewPr>
  <p:outlineViewPr>
    <p:cViewPr>
      <p:scale>
        <a:sx n="33" d="100"/>
        <a:sy n="33" d="100"/>
      </p:scale>
      <p:origin x="0" y="0"/>
    </p:cViewPr>
  </p:outlineViewPr>
  <p:notesTextViewPr>
    <p:cViewPr>
      <p:scale>
        <a:sx n="1" d="1"/>
        <a:sy n="1" d="1"/>
      </p:scale>
      <p:origin x="0" y="0"/>
    </p:cViewPr>
  </p:notesTextViewPr>
  <p:notesViewPr>
    <p:cSldViewPr snapToGrid="0" showGuides="1">
      <p:cViewPr varScale="1">
        <p:scale>
          <a:sx n="124" d="100"/>
          <a:sy n="124" d="100"/>
        </p:scale>
        <p:origin x="3848" y="19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commentAuthors" Target="commentAuthors.xml"/><Relationship Id="rId55" Type="http://schemas.microsoft.com/office/2016/11/relationships/changesInfo" Target="changesInfos/changesInfo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theme" Target="theme/theme1.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notesMaster" Target="notesMasters/notesMaster1.xml"/><Relationship Id="rId56" Type="http://schemas.microsoft.com/office/2015/10/relationships/revisionInfo" Target="revisionInfo.xml"/><Relationship Id="rId8" Type="http://schemas.openxmlformats.org/officeDocument/2006/relationships/slide" Target="slides/slide4.xml"/><Relationship Id="rId51"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handoutMaster" Target="handoutMasters/handoutMaster1.xml"/><Relationship Id="rId57" Type="http://schemas.microsoft.com/office/2018/10/relationships/authors" Target="author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cHarg, Catherine" userId="88b8f76c-9ae3-4745-88eb-fe0667a22af5" providerId="ADAL" clId="{A3AD589D-843E-4C86-A624-C41E9F102441}"/>
    <pc:docChg chg="undo custSel delSld modSld">
      <pc:chgData name="McHarg, Catherine" userId="88b8f76c-9ae3-4745-88eb-fe0667a22af5" providerId="ADAL" clId="{A3AD589D-843E-4C86-A624-C41E9F102441}" dt="2023-10-18T15:38:48.784" v="196" actId="47"/>
      <pc:docMkLst>
        <pc:docMk/>
      </pc:docMkLst>
      <pc:sldChg chg="del">
        <pc:chgData name="McHarg, Catherine" userId="88b8f76c-9ae3-4745-88eb-fe0667a22af5" providerId="ADAL" clId="{A3AD589D-843E-4C86-A624-C41E9F102441}" dt="2023-10-18T15:38:48.784" v="196" actId="47"/>
        <pc:sldMkLst>
          <pc:docMk/>
          <pc:sldMk cId="602609153" sldId="283"/>
        </pc:sldMkLst>
      </pc:sldChg>
      <pc:sldChg chg="del">
        <pc:chgData name="McHarg, Catherine" userId="88b8f76c-9ae3-4745-88eb-fe0667a22af5" providerId="ADAL" clId="{A3AD589D-843E-4C86-A624-C41E9F102441}" dt="2023-10-18T15:38:48.784" v="196" actId="47"/>
        <pc:sldMkLst>
          <pc:docMk/>
          <pc:sldMk cId="2353640299" sldId="285"/>
        </pc:sldMkLst>
      </pc:sldChg>
      <pc:sldChg chg="del">
        <pc:chgData name="McHarg, Catherine" userId="88b8f76c-9ae3-4745-88eb-fe0667a22af5" providerId="ADAL" clId="{A3AD589D-843E-4C86-A624-C41E9F102441}" dt="2023-10-18T15:38:48.784" v="196" actId="47"/>
        <pc:sldMkLst>
          <pc:docMk/>
          <pc:sldMk cId="333057673" sldId="286"/>
        </pc:sldMkLst>
      </pc:sldChg>
      <pc:sldChg chg="del">
        <pc:chgData name="McHarg, Catherine" userId="88b8f76c-9ae3-4745-88eb-fe0667a22af5" providerId="ADAL" clId="{A3AD589D-843E-4C86-A624-C41E9F102441}" dt="2023-10-18T15:38:42.734" v="195" actId="47"/>
        <pc:sldMkLst>
          <pc:docMk/>
          <pc:sldMk cId="708060320" sldId="287"/>
        </pc:sldMkLst>
      </pc:sldChg>
      <pc:sldChg chg="del">
        <pc:chgData name="McHarg, Catherine" userId="88b8f76c-9ae3-4745-88eb-fe0667a22af5" providerId="ADAL" clId="{A3AD589D-843E-4C86-A624-C41E9F102441}" dt="2023-10-18T15:38:42.734" v="195" actId="47"/>
        <pc:sldMkLst>
          <pc:docMk/>
          <pc:sldMk cId="359891337" sldId="289"/>
        </pc:sldMkLst>
      </pc:sldChg>
      <pc:sldChg chg="del">
        <pc:chgData name="McHarg, Catherine" userId="88b8f76c-9ae3-4745-88eb-fe0667a22af5" providerId="ADAL" clId="{A3AD589D-843E-4C86-A624-C41E9F102441}" dt="2023-10-18T15:38:36.699" v="194" actId="47"/>
        <pc:sldMkLst>
          <pc:docMk/>
          <pc:sldMk cId="1958285999" sldId="291"/>
        </pc:sldMkLst>
      </pc:sldChg>
      <pc:sldChg chg="del">
        <pc:chgData name="McHarg, Catherine" userId="88b8f76c-9ae3-4745-88eb-fe0667a22af5" providerId="ADAL" clId="{A3AD589D-843E-4C86-A624-C41E9F102441}" dt="2023-10-18T15:38:36.699" v="194" actId="47"/>
        <pc:sldMkLst>
          <pc:docMk/>
          <pc:sldMk cId="2076478782" sldId="292"/>
        </pc:sldMkLst>
      </pc:sldChg>
      <pc:sldChg chg="modSp mod">
        <pc:chgData name="McHarg, Catherine" userId="88b8f76c-9ae3-4745-88eb-fe0667a22af5" providerId="ADAL" clId="{A3AD589D-843E-4C86-A624-C41E9F102441}" dt="2023-10-18T15:37:44.059" v="114" actId="962"/>
        <pc:sldMkLst>
          <pc:docMk/>
          <pc:sldMk cId="1390724832" sldId="298"/>
        </pc:sldMkLst>
        <pc:spChg chg="mod">
          <ac:chgData name="McHarg, Catherine" userId="88b8f76c-9ae3-4745-88eb-fe0667a22af5" providerId="ADAL" clId="{A3AD589D-843E-4C86-A624-C41E9F102441}" dt="2023-10-18T15:37:44.059" v="114" actId="962"/>
          <ac:spMkLst>
            <pc:docMk/>
            <pc:sldMk cId="1390724832" sldId="298"/>
            <ac:spMk id="2" creationId="{9D9CC1D1-6CAE-1A6A-DBF9-A3B17824AAFA}"/>
          </ac:spMkLst>
        </pc:spChg>
      </pc:sldChg>
      <pc:sldChg chg="modSp mod">
        <pc:chgData name="McHarg, Catherine" userId="88b8f76c-9ae3-4745-88eb-fe0667a22af5" providerId="ADAL" clId="{A3AD589D-843E-4C86-A624-C41E9F102441}" dt="2023-10-18T15:37:47.239" v="115" actId="962"/>
        <pc:sldMkLst>
          <pc:docMk/>
          <pc:sldMk cId="2914810493" sldId="299"/>
        </pc:sldMkLst>
        <pc:spChg chg="mod">
          <ac:chgData name="McHarg, Catherine" userId="88b8f76c-9ae3-4745-88eb-fe0667a22af5" providerId="ADAL" clId="{A3AD589D-843E-4C86-A624-C41E9F102441}" dt="2023-10-18T15:37:47.239" v="115" actId="962"/>
          <ac:spMkLst>
            <pc:docMk/>
            <pc:sldMk cId="2914810493" sldId="299"/>
            <ac:spMk id="2" creationId="{3CAD2A6C-BD0E-1697-A928-F433565FE6FE}"/>
          </ac:spMkLst>
        </pc:spChg>
      </pc:sldChg>
      <pc:sldChg chg="modSp mod">
        <pc:chgData name="McHarg, Catherine" userId="88b8f76c-9ae3-4745-88eb-fe0667a22af5" providerId="ADAL" clId="{A3AD589D-843E-4C86-A624-C41E9F102441}" dt="2023-10-18T15:38:22.160" v="193" actId="962"/>
        <pc:sldMkLst>
          <pc:docMk/>
          <pc:sldMk cId="3084968975" sldId="302"/>
        </pc:sldMkLst>
        <pc:spChg chg="mod">
          <ac:chgData name="McHarg, Catherine" userId="88b8f76c-9ae3-4745-88eb-fe0667a22af5" providerId="ADAL" clId="{A3AD589D-843E-4C86-A624-C41E9F102441}" dt="2023-10-18T15:37:57.839" v="129" actId="962"/>
          <ac:spMkLst>
            <pc:docMk/>
            <pc:sldMk cId="3084968975" sldId="302"/>
            <ac:spMk id="12" creationId="{0CCF185F-C04D-0862-DFB5-8197CE9071F7}"/>
          </ac:spMkLst>
        </pc:spChg>
        <pc:spChg chg="mod">
          <ac:chgData name="McHarg, Catherine" userId="88b8f76c-9ae3-4745-88eb-fe0667a22af5" providerId="ADAL" clId="{A3AD589D-843E-4C86-A624-C41E9F102441}" dt="2023-10-18T15:38:08.849" v="157" actId="962"/>
          <ac:spMkLst>
            <pc:docMk/>
            <pc:sldMk cId="3084968975" sldId="302"/>
            <ac:spMk id="14" creationId="{D6FB4F18-F8BC-F221-C8D4-A9FC017C6911}"/>
          </ac:spMkLst>
        </pc:spChg>
        <pc:spChg chg="mod">
          <ac:chgData name="McHarg, Catherine" userId="88b8f76c-9ae3-4745-88eb-fe0667a22af5" providerId="ADAL" clId="{A3AD589D-843E-4C86-A624-C41E9F102441}" dt="2023-10-18T15:38:22.160" v="193" actId="962"/>
          <ac:spMkLst>
            <pc:docMk/>
            <pc:sldMk cId="3084968975" sldId="302"/>
            <ac:spMk id="16" creationId="{DE5CA41A-1126-E1D9-E293-8082A3CC3DC7}"/>
          </ac:spMkLst>
        </pc:spChg>
      </pc:sldChg>
      <pc:sldChg chg="del">
        <pc:chgData name="McHarg, Catherine" userId="88b8f76c-9ae3-4745-88eb-fe0667a22af5" providerId="ADAL" clId="{A3AD589D-843E-4C86-A624-C41E9F102441}" dt="2023-10-18T15:38:42.734" v="195" actId="47"/>
        <pc:sldMkLst>
          <pc:docMk/>
          <pc:sldMk cId="2605245185" sldId="310"/>
        </pc:sldMkLst>
      </pc:sldChg>
      <pc:sldChg chg="modSp mod">
        <pc:chgData name="McHarg, Catherine" userId="88b8f76c-9ae3-4745-88eb-fe0667a22af5" providerId="ADAL" clId="{A3AD589D-843E-4C86-A624-C41E9F102441}" dt="2023-10-18T15:23:34.140" v="3" actId="13244"/>
        <pc:sldMkLst>
          <pc:docMk/>
          <pc:sldMk cId="2880965588" sldId="313"/>
        </pc:sldMkLst>
        <pc:spChg chg="ord">
          <ac:chgData name="McHarg, Catherine" userId="88b8f76c-9ae3-4745-88eb-fe0667a22af5" providerId="ADAL" clId="{A3AD589D-843E-4C86-A624-C41E9F102441}" dt="2023-10-18T15:23:19.580" v="2" actId="13244"/>
          <ac:spMkLst>
            <pc:docMk/>
            <pc:sldMk cId="2880965588" sldId="313"/>
            <ac:spMk id="6" creationId="{90F18AFB-DCD5-9A35-F41F-958FD3EF7E14}"/>
          </ac:spMkLst>
        </pc:spChg>
        <pc:spChg chg="mod ord">
          <ac:chgData name="McHarg, Catherine" userId="88b8f76c-9ae3-4745-88eb-fe0667a22af5" providerId="ADAL" clId="{A3AD589D-843E-4C86-A624-C41E9F102441}" dt="2023-10-18T15:23:34.140" v="3" actId="13244"/>
          <ac:spMkLst>
            <pc:docMk/>
            <pc:sldMk cId="2880965588" sldId="313"/>
            <ac:spMk id="8" creationId="{DFE94773-FA12-5D0E-C7B1-66175B81679E}"/>
          </ac:spMkLst>
        </pc:spChg>
        <pc:spChg chg="mod">
          <ac:chgData name="McHarg, Catherine" userId="88b8f76c-9ae3-4745-88eb-fe0667a22af5" providerId="ADAL" clId="{A3AD589D-843E-4C86-A624-C41E9F102441}" dt="2023-10-18T15:23:02.061" v="0" actId="1076"/>
          <ac:spMkLst>
            <pc:docMk/>
            <pc:sldMk cId="2880965588" sldId="313"/>
            <ac:spMk id="10" creationId="{3C8BE013-8264-FB43-FF1F-F1F85DDF562F}"/>
          </ac:spMkLst>
        </pc:spChg>
        <pc:spChg chg="mod">
          <ac:chgData name="McHarg, Catherine" userId="88b8f76c-9ae3-4745-88eb-fe0667a22af5" providerId="ADAL" clId="{A3AD589D-843E-4C86-A624-C41E9F102441}" dt="2023-10-18T15:23:02.061" v="0" actId="1076"/>
          <ac:spMkLst>
            <pc:docMk/>
            <pc:sldMk cId="2880965588" sldId="313"/>
            <ac:spMk id="13" creationId="{A2CB3FB6-F07B-AFDB-74D8-C6C3E391B799}"/>
          </ac:spMkLst>
        </pc:spChg>
        <pc:spChg chg="mod">
          <ac:chgData name="McHarg, Catherine" userId="88b8f76c-9ae3-4745-88eb-fe0667a22af5" providerId="ADAL" clId="{A3AD589D-843E-4C86-A624-C41E9F102441}" dt="2023-10-18T15:23:11.326" v="1" actId="1076"/>
          <ac:spMkLst>
            <pc:docMk/>
            <pc:sldMk cId="2880965588" sldId="313"/>
            <ac:spMk id="17" creationId="{57D17DF7-B751-088D-DCAC-F46B65FA19D2}"/>
          </ac:spMkLst>
        </pc:spChg>
      </pc:sldChg>
      <pc:sldChg chg="modSp mod">
        <pc:chgData name="McHarg, Catherine" userId="88b8f76c-9ae3-4745-88eb-fe0667a22af5" providerId="ADAL" clId="{A3AD589D-843E-4C86-A624-C41E9F102441}" dt="2023-10-18T15:24:38.271" v="8" actId="13244"/>
        <pc:sldMkLst>
          <pc:docMk/>
          <pc:sldMk cId="2332603075" sldId="314"/>
        </pc:sldMkLst>
        <pc:spChg chg="ord">
          <ac:chgData name="McHarg, Catherine" userId="88b8f76c-9ae3-4745-88eb-fe0667a22af5" providerId="ADAL" clId="{A3AD589D-843E-4C86-A624-C41E9F102441}" dt="2023-10-18T15:24:11.941" v="6" actId="13244"/>
          <ac:spMkLst>
            <pc:docMk/>
            <pc:sldMk cId="2332603075" sldId="314"/>
            <ac:spMk id="6" creationId="{68F401F5-1801-152D-0A79-B89AFC59B244}"/>
          </ac:spMkLst>
        </pc:spChg>
        <pc:spChg chg="mod ord">
          <ac:chgData name="McHarg, Catherine" userId="88b8f76c-9ae3-4745-88eb-fe0667a22af5" providerId="ADAL" clId="{A3AD589D-843E-4C86-A624-C41E9F102441}" dt="2023-10-18T15:24:27.721" v="7" actId="13244"/>
          <ac:spMkLst>
            <pc:docMk/>
            <pc:sldMk cId="2332603075" sldId="314"/>
            <ac:spMk id="8" creationId="{CE1525C1-097D-5A50-6DD7-1288801053FB}"/>
          </ac:spMkLst>
        </pc:spChg>
        <pc:spChg chg="mod">
          <ac:chgData name="McHarg, Catherine" userId="88b8f76c-9ae3-4745-88eb-fe0667a22af5" providerId="ADAL" clId="{A3AD589D-843E-4C86-A624-C41E9F102441}" dt="2023-10-18T15:24:04.041" v="5" actId="1076"/>
          <ac:spMkLst>
            <pc:docMk/>
            <pc:sldMk cId="2332603075" sldId="314"/>
            <ac:spMk id="10" creationId="{38D169AA-DD66-77CF-9ADF-E79FE4053173}"/>
          </ac:spMkLst>
        </pc:spChg>
        <pc:spChg chg="mod">
          <ac:chgData name="McHarg, Catherine" userId="88b8f76c-9ae3-4745-88eb-fe0667a22af5" providerId="ADAL" clId="{A3AD589D-843E-4C86-A624-C41E9F102441}" dt="2023-10-18T15:24:04.041" v="5" actId="1076"/>
          <ac:spMkLst>
            <pc:docMk/>
            <pc:sldMk cId="2332603075" sldId="314"/>
            <ac:spMk id="13" creationId="{EF8AF178-E670-F816-3D11-85D1C725B6B3}"/>
          </ac:spMkLst>
        </pc:spChg>
        <pc:spChg chg="mod ord">
          <ac:chgData name="McHarg, Catherine" userId="88b8f76c-9ae3-4745-88eb-fe0667a22af5" providerId="ADAL" clId="{A3AD589D-843E-4C86-A624-C41E9F102441}" dt="2023-10-18T15:24:38.271" v="8" actId="13244"/>
          <ac:spMkLst>
            <pc:docMk/>
            <pc:sldMk cId="2332603075" sldId="314"/>
            <ac:spMk id="17" creationId="{427B1625-9E6A-8301-0262-A4B2963779F6}"/>
          </ac:spMkLst>
        </pc:spChg>
      </pc:sldChg>
      <pc:sldChg chg="modSp mod">
        <pc:chgData name="McHarg, Catherine" userId="88b8f76c-9ae3-4745-88eb-fe0667a22af5" providerId="ADAL" clId="{A3AD589D-843E-4C86-A624-C41E9F102441}" dt="2023-10-18T15:24:53.891" v="9" actId="13244"/>
        <pc:sldMkLst>
          <pc:docMk/>
          <pc:sldMk cId="4030421222" sldId="315"/>
        </pc:sldMkLst>
        <pc:spChg chg="ord">
          <ac:chgData name="McHarg, Catherine" userId="88b8f76c-9ae3-4745-88eb-fe0667a22af5" providerId="ADAL" clId="{A3AD589D-843E-4C86-A624-C41E9F102441}" dt="2023-10-18T15:24:53.891" v="9" actId="13244"/>
          <ac:spMkLst>
            <pc:docMk/>
            <pc:sldMk cId="4030421222" sldId="315"/>
            <ac:spMk id="9" creationId="{582CEB2B-194F-971C-1063-F913A6725378}"/>
          </ac:spMkLst>
        </pc:spChg>
      </pc:sldChg>
      <pc:sldChg chg="addSp delSp modSp mod">
        <pc:chgData name="McHarg, Catherine" userId="88b8f76c-9ae3-4745-88eb-fe0667a22af5" providerId="ADAL" clId="{A3AD589D-843E-4C86-A624-C41E9F102441}" dt="2023-10-18T15:25:55.450" v="15" actId="13244"/>
        <pc:sldMkLst>
          <pc:docMk/>
          <pc:sldMk cId="1878030427" sldId="316"/>
        </pc:sldMkLst>
        <pc:spChg chg="add del mod">
          <ac:chgData name="McHarg, Catherine" userId="88b8f76c-9ae3-4745-88eb-fe0667a22af5" providerId="ADAL" clId="{A3AD589D-843E-4C86-A624-C41E9F102441}" dt="2023-10-18T15:25:28.360" v="13" actId="478"/>
          <ac:spMkLst>
            <pc:docMk/>
            <pc:sldMk cId="1878030427" sldId="316"/>
            <ac:spMk id="4" creationId="{88FACAA9-1C60-C1AD-F57E-3CDB7CC2720D}"/>
          </ac:spMkLst>
        </pc:spChg>
        <pc:spChg chg="ord">
          <ac:chgData name="McHarg, Catherine" userId="88b8f76c-9ae3-4745-88eb-fe0667a22af5" providerId="ADAL" clId="{A3AD589D-843E-4C86-A624-C41E9F102441}" dt="2023-10-18T15:25:55.450" v="15" actId="13244"/>
          <ac:spMkLst>
            <pc:docMk/>
            <pc:sldMk cId="1878030427" sldId="316"/>
            <ac:spMk id="10" creationId="{20E264B3-1387-14C3-711A-990615E4DFDF}"/>
          </ac:spMkLst>
        </pc:spChg>
        <pc:spChg chg="del">
          <ac:chgData name="McHarg, Catherine" userId="88b8f76c-9ae3-4745-88eb-fe0667a22af5" providerId="ADAL" clId="{A3AD589D-843E-4C86-A624-C41E9F102441}" dt="2023-10-18T15:25:24.360" v="12" actId="478"/>
          <ac:spMkLst>
            <pc:docMk/>
            <pc:sldMk cId="1878030427" sldId="316"/>
            <ac:spMk id="13" creationId="{44EC6D2B-5F88-007B-0315-D3B603C001A3}"/>
          </ac:spMkLst>
        </pc:spChg>
        <pc:spChg chg="ord">
          <ac:chgData name="McHarg, Catherine" userId="88b8f76c-9ae3-4745-88eb-fe0667a22af5" providerId="ADAL" clId="{A3AD589D-843E-4C86-A624-C41E9F102441}" dt="2023-10-18T15:25:04.571" v="10" actId="13244"/>
          <ac:spMkLst>
            <pc:docMk/>
            <pc:sldMk cId="1878030427" sldId="316"/>
            <ac:spMk id="14" creationId="{CDBCA153-591A-C571-B6D2-E62A773AC12A}"/>
          </ac:spMkLst>
        </pc:spChg>
        <pc:spChg chg="del">
          <ac:chgData name="McHarg, Catherine" userId="88b8f76c-9ae3-4745-88eb-fe0667a22af5" providerId="ADAL" clId="{A3AD589D-843E-4C86-A624-C41E9F102441}" dt="2023-10-18T15:25:16.127" v="11" actId="478"/>
          <ac:spMkLst>
            <pc:docMk/>
            <pc:sldMk cId="1878030427" sldId="316"/>
            <ac:spMk id="15" creationId="{49B17A65-5A22-DE4A-EC12-B588B6943296}"/>
          </ac:spMkLst>
        </pc:spChg>
        <pc:picChg chg="ord">
          <ac:chgData name="McHarg, Catherine" userId="88b8f76c-9ae3-4745-88eb-fe0667a22af5" providerId="ADAL" clId="{A3AD589D-843E-4C86-A624-C41E9F102441}" dt="2023-10-18T15:25:37.863" v="14" actId="13244"/>
          <ac:picMkLst>
            <pc:docMk/>
            <pc:sldMk cId="1878030427" sldId="316"/>
            <ac:picMk id="12" creationId="{6FDD369C-5FF6-F87A-30DA-853077090AD2}"/>
          </ac:picMkLst>
        </pc:picChg>
      </pc:sldChg>
      <pc:sldChg chg="modSp mod">
        <pc:chgData name="McHarg, Catherine" userId="88b8f76c-9ae3-4745-88eb-fe0667a22af5" providerId="ADAL" clId="{A3AD589D-843E-4C86-A624-C41E9F102441}" dt="2023-10-18T15:26:04.530" v="16" actId="13244"/>
        <pc:sldMkLst>
          <pc:docMk/>
          <pc:sldMk cId="4151351301" sldId="317"/>
        </pc:sldMkLst>
        <pc:spChg chg="ord">
          <ac:chgData name="McHarg, Catherine" userId="88b8f76c-9ae3-4745-88eb-fe0667a22af5" providerId="ADAL" clId="{A3AD589D-843E-4C86-A624-C41E9F102441}" dt="2023-10-18T15:26:04.530" v="16" actId="13244"/>
          <ac:spMkLst>
            <pc:docMk/>
            <pc:sldMk cId="4151351301" sldId="317"/>
            <ac:spMk id="10" creationId="{8738CE42-79C2-B019-0C63-1BC76BB67BFA}"/>
          </ac:spMkLst>
        </pc:spChg>
      </pc:sldChg>
      <pc:sldChg chg="modSp mod">
        <pc:chgData name="McHarg, Catherine" userId="88b8f76c-9ae3-4745-88eb-fe0667a22af5" providerId="ADAL" clId="{A3AD589D-843E-4C86-A624-C41E9F102441}" dt="2023-10-18T15:26:15.341" v="17" actId="13244"/>
        <pc:sldMkLst>
          <pc:docMk/>
          <pc:sldMk cId="24453974" sldId="318"/>
        </pc:sldMkLst>
        <pc:spChg chg="ord">
          <ac:chgData name="McHarg, Catherine" userId="88b8f76c-9ae3-4745-88eb-fe0667a22af5" providerId="ADAL" clId="{A3AD589D-843E-4C86-A624-C41E9F102441}" dt="2023-10-18T15:26:15.341" v="17" actId="13244"/>
          <ac:spMkLst>
            <pc:docMk/>
            <pc:sldMk cId="24453974" sldId="318"/>
            <ac:spMk id="9" creationId="{D485CFEC-D8E7-A5A7-E200-AD4A535C6B06}"/>
          </ac:spMkLst>
        </pc:spChg>
      </pc:sldChg>
      <pc:sldChg chg="modSp mod">
        <pc:chgData name="McHarg, Catherine" userId="88b8f76c-9ae3-4745-88eb-fe0667a22af5" providerId="ADAL" clId="{A3AD589D-843E-4C86-A624-C41E9F102441}" dt="2023-10-18T15:26:26.401" v="18" actId="13244"/>
        <pc:sldMkLst>
          <pc:docMk/>
          <pc:sldMk cId="384681777" sldId="319"/>
        </pc:sldMkLst>
        <pc:spChg chg="ord">
          <ac:chgData name="McHarg, Catherine" userId="88b8f76c-9ae3-4745-88eb-fe0667a22af5" providerId="ADAL" clId="{A3AD589D-843E-4C86-A624-C41E9F102441}" dt="2023-10-18T15:26:26.401" v="18" actId="13244"/>
          <ac:spMkLst>
            <pc:docMk/>
            <pc:sldMk cId="384681777" sldId="319"/>
            <ac:spMk id="8" creationId="{8AB99B47-7BBD-E90A-3DBE-91BA4C3598DA}"/>
          </ac:spMkLst>
        </pc:spChg>
      </pc:sldChg>
      <pc:sldChg chg="modSp mod">
        <pc:chgData name="McHarg, Catherine" userId="88b8f76c-9ae3-4745-88eb-fe0667a22af5" providerId="ADAL" clId="{A3AD589D-843E-4C86-A624-C41E9F102441}" dt="2023-10-18T15:26:38.140" v="19" actId="13244"/>
        <pc:sldMkLst>
          <pc:docMk/>
          <pc:sldMk cId="1534004614" sldId="320"/>
        </pc:sldMkLst>
        <pc:spChg chg="ord">
          <ac:chgData name="McHarg, Catherine" userId="88b8f76c-9ae3-4745-88eb-fe0667a22af5" providerId="ADAL" clId="{A3AD589D-843E-4C86-A624-C41E9F102441}" dt="2023-10-18T15:26:38.140" v="19" actId="13244"/>
          <ac:spMkLst>
            <pc:docMk/>
            <pc:sldMk cId="1534004614" sldId="320"/>
            <ac:spMk id="10" creationId="{C7E34578-1EEB-688C-D013-C45F4AAA4F72}"/>
          </ac:spMkLst>
        </pc:spChg>
      </pc:sldChg>
      <pc:sldChg chg="modSp mod">
        <pc:chgData name="McHarg, Catherine" userId="88b8f76c-9ae3-4745-88eb-fe0667a22af5" providerId="ADAL" clId="{A3AD589D-843E-4C86-A624-C41E9F102441}" dt="2023-10-18T15:27:14.121" v="24" actId="13244"/>
        <pc:sldMkLst>
          <pc:docMk/>
          <pc:sldMk cId="2825276457" sldId="321"/>
        </pc:sldMkLst>
        <pc:spChg chg="ord">
          <ac:chgData name="McHarg, Catherine" userId="88b8f76c-9ae3-4745-88eb-fe0667a22af5" providerId="ADAL" clId="{A3AD589D-843E-4C86-A624-C41E9F102441}" dt="2023-10-18T15:27:14.121" v="24" actId="13244"/>
          <ac:spMkLst>
            <pc:docMk/>
            <pc:sldMk cId="2825276457" sldId="321"/>
            <ac:spMk id="6" creationId="{D5A95A6A-CED8-31C9-58B2-7AF9BDB02105}"/>
          </ac:spMkLst>
        </pc:spChg>
        <pc:spChg chg="ord">
          <ac:chgData name="McHarg, Catherine" userId="88b8f76c-9ae3-4745-88eb-fe0667a22af5" providerId="ADAL" clId="{A3AD589D-843E-4C86-A624-C41E9F102441}" dt="2023-10-18T15:26:48.270" v="20" actId="13244"/>
          <ac:spMkLst>
            <pc:docMk/>
            <pc:sldMk cId="2825276457" sldId="321"/>
            <ac:spMk id="9" creationId="{EB4CB010-6402-062A-D388-12BF3216A33C}"/>
          </ac:spMkLst>
        </pc:spChg>
        <pc:picChg chg="mod">
          <ac:chgData name="McHarg, Catherine" userId="88b8f76c-9ae3-4745-88eb-fe0667a22af5" providerId="ADAL" clId="{A3AD589D-843E-4C86-A624-C41E9F102441}" dt="2023-10-18T15:27:03.791" v="22" actId="962"/>
          <ac:picMkLst>
            <pc:docMk/>
            <pc:sldMk cId="2825276457" sldId="321"/>
            <ac:picMk id="7" creationId="{DAA4DF73-D842-84BB-A433-869D0DE70B4D}"/>
          </ac:picMkLst>
        </pc:picChg>
        <pc:picChg chg="ord">
          <ac:chgData name="McHarg, Catherine" userId="88b8f76c-9ae3-4745-88eb-fe0667a22af5" providerId="ADAL" clId="{A3AD589D-843E-4C86-A624-C41E9F102441}" dt="2023-10-18T15:27:11.560" v="23" actId="13244"/>
          <ac:picMkLst>
            <pc:docMk/>
            <pc:sldMk cId="2825276457" sldId="321"/>
            <ac:picMk id="8" creationId="{CF512D2D-1A27-47EA-79D0-4B0E539E375E}"/>
          </ac:picMkLst>
        </pc:picChg>
      </pc:sldChg>
      <pc:sldChg chg="modSp mod">
        <pc:chgData name="McHarg, Catherine" userId="88b8f76c-9ae3-4745-88eb-fe0667a22af5" providerId="ADAL" clId="{A3AD589D-843E-4C86-A624-C41E9F102441}" dt="2023-10-18T15:27:23.490" v="25" actId="13244"/>
        <pc:sldMkLst>
          <pc:docMk/>
          <pc:sldMk cId="1596354841" sldId="322"/>
        </pc:sldMkLst>
        <pc:spChg chg="ord">
          <ac:chgData name="McHarg, Catherine" userId="88b8f76c-9ae3-4745-88eb-fe0667a22af5" providerId="ADAL" clId="{A3AD589D-843E-4C86-A624-C41E9F102441}" dt="2023-10-18T15:27:23.490" v="25" actId="13244"/>
          <ac:spMkLst>
            <pc:docMk/>
            <pc:sldMk cId="1596354841" sldId="322"/>
            <ac:spMk id="16" creationId="{4A51A229-D871-C7DE-6CA4-C5A9AFE55220}"/>
          </ac:spMkLst>
        </pc:spChg>
      </pc:sldChg>
      <pc:sldChg chg="modSp mod">
        <pc:chgData name="McHarg, Catherine" userId="88b8f76c-9ae3-4745-88eb-fe0667a22af5" providerId="ADAL" clId="{A3AD589D-843E-4C86-A624-C41E9F102441}" dt="2023-10-18T15:28:31.370" v="35" actId="962"/>
        <pc:sldMkLst>
          <pc:docMk/>
          <pc:sldMk cId="1464616239" sldId="323"/>
        </pc:sldMkLst>
        <pc:spChg chg="mod">
          <ac:chgData name="McHarg, Catherine" userId="88b8f76c-9ae3-4745-88eb-fe0667a22af5" providerId="ADAL" clId="{A3AD589D-843E-4C86-A624-C41E9F102441}" dt="2023-10-18T15:27:40.001" v="27" actId="14100"/>
          <ac:spMkLst>
            <pc:docMk/>
            <pc:sldMk cId="1464616239" sldId="323"/>
            <ac:spMk id="4" creationId="{252FCD6F-04C9-2AD6-231D-F63CC70C0783}"/>
          </ac:spMkLst>
        </pc:spChg>
        <pc:spChg chg="mod">
          <ac:chgData name="McHarg, Catherine" userId="88b8f76c-9ae3-4745-88eb-fe0667a22af5" providerId="ADAL" clId="{A3AD589D-843E-4C86-A624-C41E9F102441}" dt="2023-10-18T15:27:49.860" v="30" actId="962"/>
          <ac:spMkLst>
            <pc:docMk/>
            <pc:sldMk cId="1464616239" sldId="323"/>
            <ac:spMk id="7" creationId="{DCBC46A1-F9FF-5C98-9991-F376A2B36C3F}"/>
          </ac:spMkLst>
        </pc:spChg>
        <pc:spChg chg="ord">
          <ac:chgData name="McHarg, Catherine" userId="88b8f76c-9ae3-4745-88eb-fe0667a22af5" providerId="ADAL" clId="{A3AD589D-843E-4C86-A624-C41E9F102441}" dt="2023-10-18T15:27:34.221" v="26" actId="13244"/>
          <ac:spMkLst>
            <pc:docMk/>
            <pc:sldMk cId="1464616239" sldId="323"/>
            <ac:spMk id="25" creationId="{A0313739-BF8F-2E26-EBC2-B4B8661D6BF8}"/>
          </ac:spMkLst>
        </pc:spChg>
        <pc:grpChg chg="mod ord">
          <ac:chgData name="McHarg, Catherine" userId="88b8f76c-9ae3-4745-88eb-fe0667a22af5" providerId="ADAL" clId="{A3AD589D-843E-4C86-A624-C41E9F102441}" dt="2023-10-18T15:28:08.060" v="32" actId="13244"/>
          <ac:grpSpMkLst>
            <pc:docMk/>
            <pc:sldMk cId="1464616239" sldId="323"/>
            <ac:grpSpMk id="15" creationId="{4FE7E874-1BEE-DE39-4D74-F7A007396208}"/>
          </ac:grpSpMkLst>
        </pc:grpChg>
        <pc:picChg chg="mod ord">
          <ac:chgData name="McHarg, Catherine" userId="88b8f76c-9ae3-4745-88eb-fe0667a22af5" providerId="ADAL" clId="{A3AD589D-843E-4C86-A624-C41E9F102441}" dt="2023-10-18T15:28:31.370" v="35" actId="962"/>
          <ac:picMkLst>
            <pc:docMk/>
            <pc:sldMk cId="1464616239" sldId="323"/>
            <ac:picMk id="14" creationId="{26D4F68C-D92D-7EA3-0C54-05FCAB32F89E}"/>
          </ac:picMkLst>
        </pc:picChg>
      </pc:sldChg>
      <pc:sldChg chg="modSp mod">
        <pc:chgData name="McHarg, Catherine" userId="88b8f76c-9ae3-4745-88eb-fe0667a22af5" providerId="ADAL" clId="{A3AD589D-843E-4C86-A624-C41E9F102441}" dt="2023-10-18T15:28:43.750" v="36" actId="13244"/>
        <pc:sldMkLst>
          <pc:docMk/>
          <pc:sldMk cId="3123452016" sldId="324"/>
        </pc:sldMkLst>
        <pc:spChg chg="ord">
          <ac:chgData name="McHarg, Catherine" userId="88b8f76c-9ae3-4745-88eb-fe0667a22af5" providerId="ADAL" clId="{A3AD589D-843E-4C86-A624-C41E9F102441}" dt="2023-10-18T15:28:43.750" v="36" actId="13244"/>
          <ac:spMkLst>
            <pc:docMk/>
            <pc:sldMk cId="3123452016" sldId="324"/>
            <ac:spMk id="15" creationId="{379C6B96-C0BD-7ACD-5172-2D5DDB04257D}"/>
          </ac:spMkLst>
        </pc:spChg>
      </pc:sldChg>
      <pc:sldChg chg="delSp modSp mod">
        <pc:chgData name="McHarg, Catherine" userId="88b8f76c-9ae3-4745-88eb-fe0667a22af5" providerId="ADAL" clId="{A3AD589D-843E-4C86-A624-C41E9F102441}" dt="2023-10-18T15:29:33.300" v="43" actId="13244"/>
        <pc:sldMkLst>
          <pc:docMk/>
          <pc:sldMk cId="1946021928" sldId="325"/>
        </pc:sldMkLst>
        <pc:spChg chg="mod">
          <ac:chgData name="McHarg, Catherine" userId="88b8f76c-9ae3-4745-88eb-fe0667a22af5" providerId="ADAL" clId="{A3AD589D-843E-4C86-A624-C41E9F102441}" dt="2023-10-18T15:29:26.010" v="42" actId="14100"/>
          <ac:spMkLst>
            <pc:docMk/>
            <pc:sldMk cId="1946021928" sldId="325"/>
            <ac:spMk id="8" creationId="{FA9FD27F-7028-5591-CF67-8FB2851AAF06}"/>
          </ac:spMkLst>
        </pc:spChg>
        <pc:spChg chg="ord">
          <ac:chgData name="McHarg, Catherine" userId="88b8f76c-9ae3-4745-88eb-fe0667a22af5" providerId="ADAL" clId="{A3AD589D-843E-4C86-A624-C41E9F102441}" dt="2023-10-18T15:29:33.300" v="43" actId="13244"/>
          <ac:spMkLst>
            <pc:docMk/>
            <pc:sldMk cId="1946021928" sldId="325"/>
            <ac:spMk id="12" creationId="{115CCF60-1C55-AE12-6D24-BDEE490DFD2D}"/>
          </ac:spMkLst>
        </pc:spChg>
        <pc:spChg chg="mod">
          <ac:chgData name="McHarg, Catherine" userId="88b8f76c-9ae3-4745-88eb-fe0667a22af5" providerId="ADAL" clId="{A3AD589D-843E-4C86-A624-C41E9F102441}" dt="2023-10-18T15:29:13.340" v="40" actId="1076"/>
          <ac:spMkLst>
            <pc:docMk/>
            <pc:sldMk cId="1946021928" sldId="325"/>
            <ac:spMk id="13" creationId="{07555E51-CFEB-12B6-2264-F5660ADA7B63}"/>
          </ac:spMkLst>
        </pc:spChg>
        <pc:spChg chg="del">
          <ac:chgData name="McHarg, Catherine" userId="88b8f76c-9ae3-4745-88eb-fe0667a22af5" providerId="ADAL" clId="{A3AD589D-843E-4C86-A624-C41E9F102441}" dt="2023-10-18T15:29:18.590" v="41" actId="478"/>
          <ac:spMkLst>
            <pc:docMk/>
            <pc:sldMk cId="1946021928" sldId="325"/>
            <ac:spMk id="17" creationId="{70F4332A-E3E4-4C02-B227-71E22B0256CD}"/>
          </ac:spMkLst>
        </pc:spChg>
        <pc:spChg chg="ord">
          <ac:chgData name="McHarg, Catherine" userId="88b8f76c-9ae3-4745-88eb-fe0667a22af5" providerId="ADAL" clId="{A3AD589D-843E-4C86-A624-C41E9F102441}" dt="2023-10-18T15:29:00.298" v="37" actId="13244"/>
          <ac:spMkLst>
            <pc:docMk/>
            <pc:sldMk cId="1946021928" sldId="325"/>
            <ac:spMk id="19" creationId="{75E10FF5-0351-91FC-F148-2980DD3D0D4B}"/>
          </ac:spMkLst>
        </pc:spChg>
      </pc:sldChg>
      <pc:sldChg chg="modSp mod">
        <pc:chgData name="McHarg, Catherine" userId="88b8f76c-9ae3-4745-88eb-fe0667a22af5" providerId="ADAL" clId="{A3AD589D-843E-4C86-A624-C41E9F102441}" dt="2023-10-18T15:30:13.610" v="51" actId="962"/>
        <pc:sldMkLst>
          <pc:docMk/>
          <pc:sldMk cId="366784423" sldId="326"/>
        </pc:sldMkLst>
        <pc:spChg chg="mod">
          <ac:chgData name="McHarg, Catherine" userId="88b8f76c-9ae3-4745-88eb-fe0667a22af5" providerId="ADAL" clId="{A3AD589D-843E-4C86-A624-C41E9F102441}" dt="2023-10-18T15:29:50.800" v="45" actId="14100"/>
          <ac:spMkLst>
            <pc:docMk/>
            <pc:sldMk cId="366784423" sldId="326"/>
            <ac:spMk id="4" creationId="{252FCD6F-04C9-2AD6-231D-F63CC70C0783}"/>
          </ac:spMkLst>
        </pc:spChg>
        <pc:spChg chg="ord">
          <ac:chgData name="McHarg, Catherine" userId="88b8f76c-9ae3-4745-88eb-fe0667a22af5" providerId="ADAL" clId="{A3AD589D-843E-4C86-A624-C41E9F102441}" dt="2023-10-18T15:29:43.270" v="44" actId="13244"/>
          <ac:spMkLst>
            <pc:docMk/>
            <pc:sldMk cId="366784423" sldId="326"/>
            <ac:spMk id="30" creationId="{98D8516F-E71B-058B-AE42-A34FD44CC7EB}"/>
          </ac:spMkLst>
        </pc:spChg>
        <pc:grpChg chg="mod">
          <ac:chgData name="McHarg, Catherine" userId="88b8f76c-9ae3-4745-88eb-fe0667a22af5" providerId="ADAL" clId="{A3AD589D-843E-4C86-A624-C41E9F102441}" dt="2023-10-18T15:30:10.610" v="48" actId="962"/>
          <ac:grpSpMkLst>
            <pc:docMk/>
            <pc:sldMk cId="366784423" sldId="326"/>
            <ac:grpSpMk id="15" creationId="{F7F1D030-935D-F459-AF48-E9CDC6E8D302}"/>
          </ac:grpSpMkLst>
        </pc:grpChg>
        <pc:grpChg chg="mod ord">
          <ac:chgData name="McHarg, Catherine" userId="88b8f76c-9ae3-4745-88eb-fe0667a22af5" providerId="ADAL" clId="{A3AD589D-843E-4C86-A624-C41E9F102441}" dt="2023-10-18T15:30:13.610" v="51" actId="962"/>
          <ac:grpSpMkLst>
            <pc:docMk/>
            <pc:sldMk cId="366784423" sldId="326"/>
            <ac:grpSpMk id="25" creationId="{B54AA815-6624-BA02-0B7A-732063410F70}"/>
          </ac:grpSpMkLst>
        </pc:grpChg>
        <pc:picChg chg="mod ord">
          <ac:chgData name="McHarg, Catherine" userId="88b8f76c-9ae3-4745-88eb-fe0667a22af5" providerId="ADAL" clId="{A3AD589D-843E-4C86-A624-C41E9F102441}" dt="2023-10-18T15:30:11.520" v="49" actId="962"/>
          <ac:picMkLst>
            <pc:docMk/>
            <pc:sldMk cId="366784423" sldId="326"/>
            <ac:picMk id="20" creationId="{BC9B12D5-43C8-670B-0225-532D490B013D}"/>
          </ac:picMkLst>
        </pc:picChg>
        <pc:cxnChg chg="mod">
          <ac:chgData name="McHarg, Catherine" userId="88b8f76c-9ae3-4745-88eb-fe0667a22af5" providerId="ADAL" clId="{A3AD589D-843E-4C86-A624-C41E9F102441}" dt="2023-10-18T15:30:12.540" v="50" actId="962"/>
          <ac:cxnSpMkLst>
            <pc:docMk/>
            <pc:sldMk cId="366784423" sldId="326"/>
            <ac:cxnSpMk id="19" creationId="{3136E206-718A-0F17-6887-B16825FBB30A}"/>
          </ac:cxnSpMkLst>
        </pc:cxnChg>
      </pc:sldChg>
      <pc:sldChg chg="modSp mod">
        <pc:chgData name="McHarg, Catherine" userId="88b8f76c-9ae3-4745-88eb-fe0667a22af5" providerId="ADAL" clId="{A3AD589D-843E-4C86-A624-C41E9F102441}" dt="2023-10-18T15:30:25.490" v="52" actId="13244"/>
        <pc:sldMkLst>
          <pc:docMk/>
          <pc:sldMk cId="1798131761" sldId="327"/>
        </pc:sldMkLst>
        <pc:spChg chg="ord">
          <ac:chgData name="McHarg, Catherine" userId="88b8f76c-9ae3-4745-88eb-fe0667a22af5" providerId="ADAL" clId="{A3AD589D-843E-4C86-A624-C41E9F102441}" dt="2023-10-18T15:30:25.490" v="52" actId="13244"/>
          <ac:spMkLst>
            <pc:docMk/>
            <pc:sldMk cId="1798131761" sldId="327"/>
            <ac:spMk id="4" creationId="{5A887C59-4BE0-7108-22E8-70C5BD215A48}"/>
          </ac:spMkLst>
        </pc:spChg>
      </pc:sldChg>
      <pc:sldChg chg="modSp mod">
        <pc:chgData name="McHarg, Catherine" userId="88b8f76c-9ae3-4745-88eb-fe0667a22af5" providerId="ADAL" clId="{A3AD589D-843E-4C86-A624-C41E9F102441}" dt="2023-10-18T15:31:23.480" v="57" actId="13244"/>
        <pc:sldMkLst>
          <pc:docMk/>
          <pc:sldMk cId="1549363374" sldId="328"/>
        </pc:sldMkLst>
        <pc:spChg chg="mod ord">
          <ac:chgData name="McHarg, Catherine" userId="88b8f76c-9ae3-4745-88eb-fe0667a22af5" providerId="ADAL" clId="{A3AD589D-843E-4C86-A624-C41E9F102441}" dt="2023-10-18T15:31:06.220" v="55" actId="13244"/>
          <ac:spMkLst>
            <pc:docMk/>
            <pc:sldMk cId="1549363374" sldId="328"/>
            <ac:spMk id="15" creationId="{E72CA4D9-3296-DDB1-56D0-FEB781D6DE5E}"/>
          </ac:spMkLst>
        </pc:spChg>
        <pc:picChg chg="mod">
          <ac:chgData name="McHarg, Catherine" userId="88b8f76c-9ae3-4745-88eb-fe0667a22af5" providerId="ADAL" clId="{A3AD589D-843E-4C86-A624-C41E9F102441}" dt="2023-10-18T15:31:01.750" v="54" actId="962"/>
          <ac:picMkLst>
            <pc:docMk/>
            <pc:sldMk cId="1549363374" sldId="328"/>
            <ac:picMk id="5" creationId="{8DB9E11D-BB78-4A7E-4D0B-B3E6C7BB9B74}"/>
          </ac:picMkLst>
        </pc:picChg>
        <pc:picChg chg="ord">
          <ac:chgData name="McHarg, Catherine" userId="88b8f76c-9ae3-4745-88eb-fe0667a22af5" providerId="ADAL" clId="{A3AD589D-843E-4C86-A624-C41E9F102441}" dt="2023-10-18T15:31:18.070" v="56" actId="13244"/>
          <ac:picMkLst>
            <pc:docMk/>
            <pc:sldMk cId="1549363374" sldId="328"/>
            <ac:picMk id="18" creationId="{FA1ECF6D-C747-9056-DBD7-1BDF711E7BA7}"/>
          </ac:picMkLst>
        </pc:picChg>
        <pc:picChg chg="ord">
          <ac:chgData name="McHarg, Catherine" userId="88b8f76c-9ae3-4745-88eb-fe0667a22af5" providerId="ADAL" clId="{A3AD589D-843E-4C86-A624-C41E9F102441}" dt="2023-10-18T15:31:23.480" v="57" actId="13244"/>
          <ac:picMkLst>
            <pc:docMk/>
            <pc:sldMk cId="1549363374" sldId="328"/>
            <ac:picMk id="21" creationId="{B3E902AC-068C-95D9-14E8-2B347DCEFC29}"/>
          </ac:picMkLst>
        </pc:picChg>
      </pc:sldChg>
      <pc:sldChg chg="modSp mod">
        <pc:chgData name="McHarg, Catherine" userId="88b8f76c-9ae3-4745-88eb-fe0667a22af5" providerId="ADAL" clId="{A3AD589D-843E-4C86-A624-C41E9F102441}" dt="2023-10-18T15:32:12.230" v="62" actId="13244"/>
        <pc:sldMkLst>
          <pc:docMk/>
          <pc:sldMk cId="2843760168" sldId="330"/>
        </pc:sldMkLst>
        <pc:spChg chg="ord">
          <ac:chgData name="McHarg, Catherine" userId="88b8f76c-9ae3-4745-88eb-fe0667a22af5" providerId="ADAL" clId="{A3AD589D-843E-4C86-A624-C41E9F102441}" dt="2023-10-18T15:31:34.480" v="58" actId="13244"/>
          <ac:spMkLst>
            <pc:docMk/>
            <pc:sldMk cId="2843760168" sldId="330"/>
            <ac:spMk id="7" creationId="{8FAFD5B3-2671-6CA1-0520-480C9E6DC88B}"/>
          </ac:spMkLst>
        </pc:spChg>
        <pc:spChg chg="ord">
          <ac:chgData name="McHarg, Catherine" userId="88b8f76c-9ae3-4745-88eb-fe0667a22af5" providerId="ADAL" clId="{A3AD589D-843E-4C86-A624-C41E9F102441}" dt="2023-10-18T15:32:08.080" v="60" actId="13244"/>
          <ac:spMkLst>
            <pc:docMk/>
            <pc:sldMk cId="2843760168" sldId="330"/>
            <ac:spMk id="8" creationId="{74EC48F3-5681-1F3C-2880-580BB49FA53B}"/>
          </ac:spMkLst>
        </pc:spChg>
        <pc:spChg chg="ord">
          <ac:chgData name="McHarg, Catherine" userId="88b8f76c-9ae3-4745-88eb-fe0667a22af5" providerId="ADAL" clId="{A3AD589D-843E-4C86-A624-C41E9F102441}" dt="2023-10-18T15:32:12.230" v="62" actId="13244"/>
          <ac:spMkLst>
            <pc:docMk/>
            <pc:sldMk cId="2843760168" sldId="330"/>
            <ac:spMk id="10" creationId="{02A228F1-A869-A657-602D-099289FD3C2F}"/>
          </ac:spMkLst>
        </pc:spChg>
        <pc:spChg chg="ord">
          <ac:chgData name="McHarg, Catherine" userId="88b8f76c-9ae3-4745-88eb-fe0667a22af5" providerId="ADAL" clId="{A3AD589D-843E-4C86-A624-C41E9F102441}" dt="2023-10-18T15:32:10.530" v="61" actId="13244"/>
          <ac:spMkLst>
            <pc:docMk/>
            <pc:sldMk cId="2843760168" sldId="330"/>
            <ac:spMk id="12" creationId="{9A5C7297-FF4E-58C3-4528-660AF1F80DCD}"/>
          </ac:spMkLst>
        </pc:spChg>
      </pc:sldChg>
      <pc:sldChg chg="modSp mod">
        <pc:chgData name="McHarg, Catherine" userId="88b8f76c-9ae3-4745-88eb-fe0667a22af5" providerId="ADAL" clId="{A3AD589D-843E-4C86-A624-C41E9F102441}" dt="2023-10-18T15:37:18.379" v="112" actId="13244"/>
        <pc:sldMkLst>
          <pc:docMk/>
          <pc:sldMk cId="4213432736" sldId="336"/>
        </pc:sldMkLst>
        <pc:picChg chg="ord">
          <ac:chgData name="McHarg, Catherine" userId="88b8f76c-9ae3-4745-88eb-fe0667a22af5" providerId="ADAL" clId="{A3AD589D-843E-4C86-A624-C41E9F102441}" dt="2023-10-18T15:37:14.460" v="111" actId="13244"/>
          <ac:picMkLst>
            <pc:docMk/>
            <pc:sldMk cId="4213432736" sldId="336"/>
            <ac:picMk id="2" creationId="{2A120874-D9D4-EDFD-D252-521217D9D6D6}"/>
          </ac:picMkLst>
        </pc:picChg>
        <pc:picChg chg="ord">
          <ac:chgData name="McHarg, Catherine" userId="88b8f76c-9ae3-4745-88eb-fe0667a22af5" providerId="ADAL" clId="{A3AD589D-843E-4C86-A624-C41E9F102441}" dt="2023-10-18T15:37:18.379" v="112" actId="13244"/>
          <ac:picMkLst>
            <pc:docMk/>
            <pc:sldMk cId="4213432736" sldId="336"/>
            <ac:picMk id="18" creationId="{FA1ECF6D-C747-9056-DBD7-1BDF711E7BA7}"/>
          </ac:picMkLst>
        </pc:picChg>
        <pc:picChg chg="ord">
          <ac:chgData name="McHarg, Catherine" userId="88b8f76c-9ae3-4745-88eb-fe0667a22af5" providerId="ADAL" clId="{A3AD589D-843E-4C86-A624-C41E9F102441}" dt="2023-10-18T15:37:06.560" v="110" actId="13244"/>
          <ac:picMkLst>
            <pc:docMk/>
            <pc:sldMk cId="4213432736" sldId="336"/>
            <ac:picMk id="20" creationId="{F0377E39-4B4B-D730-D690-7264F820DFA3}"/>
          </ac:picMkLst>
        </pc:picChg>
      </pc:sldChg>
      <pc:sldChg chg="modSp mod">
        <pc:chgData name="McHarg, Catherine" userId="88b8f76c-9ae3-4745-88eb-fe0667a22af5" providerId="ADAL" clId="{A3AD589D-843E-4C86-A624-C41E9F102441}" dt="2023-10-18T15:37:26.349" v="113" actId="13244"/>
        <pc:sldMkLst>
          <pc:docMk/>
          <pc:sldMk cId="2284948222" sldId="338"/>
        </pc:sldMkLst>
        <pc:spChg chg="ord">
          <ac:chgData name="McHarg, Catherine" userId="88b8f76c-9ae3-4745-88eb-fe0667a22af5" providerId="ADAL" clId="{A3AD589D-843E-4C86-A624-C41E9F102441}" dt="2023-10-18T15:37:26.349" v="113" actId="13244"/>
          <ac:spMkLst>
            <pc:docMk/>
            <pc:sldMk cId="2284948222" sldId="338"/>
            <ac:spMk id="4" creationId="{028828BF-E556-B9C5-1445-7668DFD832FB}"/>
          </ac:spMkLst>
        </pc:spChg>
      </pc:sldChg>
      <pc:sldChg chg="del">
        <pc:chgData name="McHarg, Catherine" userId="88b8f76c-9ae3-4745-88eb-fe0667a22af5" providerId="ADAL" clId="{A3AD589D-843E-4C86-A624-C41E9F102441}" dt="2023-10-18T15:38:42.734" v="195" actId="47"/>
        <pc:sldMkLst>
          <pc:docMk/>
          <pc:sldMk cId="2739499449" sldId="343"/>
        </pc:sldMkLst>
      </pc:sldChg>
      <pc:sldChg chg="modSp mod">
        <pc:chgData name="McHarg, Catherine" userId="88b8f76c-9ae3-4745-88eb-fe0667a22af5" providerId="ADAL" clId="{A3AD589D-843E-4C86-A624-C41E9F102441}" dt="2023-10-18T15:32:27.530" v="66" actId="13244"/>
        <pc:sldMkLst>
          <pc:docMk/>
          <pc:sldMk cId="274471252" sldId="344"/>
        </pc:sldMkLst>
        <pc:spChg chg="ord">
          <ac:chgData name="McHarg, Catherine" userId="88b8f76c-9ae3-4745-88eb-fe0667a22af5" providerId="ADAL" clId="{A3AD589D-843E-4C86-A624-C41E9F102441}" dt="2023-10-18T15:32:20.830" v="63" actId="13244"/>
          <ac:spMkLst>
            <pc:docMk/>
            <pc:sldMk cId="274471252" sldId="344"/>
            <ac:spMk id="4" creationId="{030F995C-7EE1-3F7A-73B0-C5FA7AD3982A}"/>
          </ac:spMkLst>
        </pc:spChg>
        <pc:spChg chg="ord">
          <ac:chgData name="McHarg, Catherine" userId="88b8f76c-9ae3-4745-88eb-fe0667a22af5" providerId="ADAL" clId="{A3AD589D-843E-4C86-A624-C41E9F102441}" dt="2023-10-18T15:32:23.270" v="64" actId="13244"/>
          <ac:spMkLst>
            <pc:docMk/>
            <pc:sldMk cId="274471252" sldId="344"/>
            <ac:spMk id="8" creationId="{74EC48F3-5681-1F3C-2880-580BB49FA53B}"/>
          </ac:spMkLst>
        </pc:spChg>
        <pc:spChg chg="ord">
          <ac:chgData name="McHarg, Catherine" userId="88b8f76c-9ae3-4745-88eb-fe0667a22af5" providerId="ADAL" clId="{A3AD589D-843E-4C86-A624-C41E9F102441}" dt="2023-10-18T15:32:27.530" v="66" actId="13244"/>
          <ac:spMkLst>
            <pc:docMk/>
            <pc:sldMk cId="274471252" sldId="344"/>
            <ac:spMk id="10" creationId="{02A228F1-A869-A657-602D-099289FD3C2F}"/>
          </ac:spMkLst>
        </pc:spChg>
        <pc:spChg chg="ord">
          <ac:chgData name="McHarg, Catherine" userId="88b8f76c-9ae3-4745-88eb-fe0667a22af5" providerId="ADAL" clId="{A3AD589D-843E-4C86-A624-C41E9F102441}" dt="2023-10-18T15:32:25.530" v="65" actId="13244"/>
          <ac:spMkLst>
            <pc:docMk/>
            <pc:sldMk cId="274471252" sldId="344"/>
            <ac:spMk id="12" creationId="{9A5C7297-FF4E-58C3-4528-660AF1F80DCD}"/>
          </ac:spMkLst>
        </pc:spChg>
      </pc:sldChg>
      <pc:sldChg chg="modSp mod">
        <pc:chgData name="McHarg, Catherine" userId="88b8f76c-9ae3-4745-88eb-fe0667a22af5" providerId="ADAL" clId="{A3AD589D-843E-4C86-A624-C41E9F102441}" dt="2023-10-18T15:33:07.979" v="77" actId="13244"/>
        <pc:sldMkLst>
          <pc:docMk/>
          <pc:sldMk cId="3771694276" sldId="345"/>
        </pc:sldMkLst>
        <pc:spChg chg="ord">
          <ac:chgData name="McHarg, Catherine" userId="88b8f76c-9ae3-4745-88eb-fe0667a22af5" providerId="ADAL" clId="{A3AD589D-843E-4C86-A624-C41E9F102441}" dt="2023-10-18T15:33:02.795" v="74" actId="13244"/>
          <ac:spMkLst>
            <pc:docMk/>
            <pc:sldMk cId="3771694276" sldId="345"/>
            <ac:spMk id="4" creationId="{332B82C7-00E6-5828-F935-86EF9F1B4FD5}"/>
          </ac:spMkLst>
        </pc:spChg>
        <pc:spChg chg="ord">
          <ac:chgData name="McHarg, Catherine" userId="88b8f76c-9ae3-4745-88eb-fe0667a22af5" providerId="ADAL" clId="{A3AD589D-843E-4C86-A624-C41E9F102441}" dt="2023-10-18T15:33:04.790" v="75" actId="13244"/>
          <ac:spMkLst>
            <pc:docMk/>
            <pc:sldMk cId="3771694276" sldId="345"/>
            <ac:spMk id="8" creationId="{74EC48F3-5681-1F3C-2880-580BB49FA53B}"/>
          </ac:spMkLst>
        </pc:spChg>
        <pc:spChg chg="ord">
          <ac:chgData name="McHarg, Catherine" userId="88b8f76c-9ae3-4745-88eb-fe0667a22af5" providerId="ADAL" clId="{A3AD589D-843E-4C86-A624-C41E9F102441}" dt="2023-10-18T15:33:07.979" v="77" actId="13244"/>
          <ac:spMkLst>
            <pc:docMk/>
            <pc:sldMk cId="3771694276" sldId="345"/>
            <ac:spMk id="10" creationId="{02A228F1-A869-A657-602D-099289FD3C2F}"/>
          </ac:spMkLst>
        </pc:spChg>
        <pc:spChg chg="ord">
          <ac:chgData name="McHarg, Catherine" userId="88b8f76c-9ae3-4745-88eb-fe0667a22af5" providerId="ADAL" clId="{A3AD589D-843E-4C86-A624-C41E9F102441}" dt="2023-10-18T15:33:06.394" v="76" actId="13244"/>
          <ac:spMkLst>
            <pc:docMk/>
            <pc:sldMk cId="3771694276" sldId="345"/>
            <ac:spMk id="12" creationId="{9A5C7297-FF4E-58C3-4528-660AF1F80DCD}"/>
          </ac:spMkLst>
        </pc:spChg>
      </pc:sldChg>
      <pc:sldChg chg="modSp mod">
        <pc:chgData name="McHarg, Catherine" userId="88b8f76c-9ae3-4745-88eb-fe0667a22af5" providerId="ADAL" clId="{A3AD589D-843E-4C86-A624-C41E9F102441}" dt="2023-10-18T15:33:20.784" v="80" actId="13244"/>
        <pc:sldMkLst>
          <pc:docMk/>
          <pc:sldMk cId="2849899005" sldId="346"/>
        </pc:sldMkLst>
        <pc:spChg chg="ord">
          <ac:chgData name="McHarg, Catherine" userId="88b8f76c-9ae3-4745-88eb-fe0667a22af5" providerId="ADAL" clId="{A3AD589D-843E-4C86-A624-C41E9F102441}" dt="2023-10-18T15:33:15.670" v="78" actId="13244"/>
          <ac:spMkLst>
            <pc:docMk/>
            <pc:sldMk cId="2849899005" sldId="346"/>
            <ac:spMk id="7" creationId="{D3D2A7CD-9F99-CBE0-E911-E43DFB818F51}"/>
          </ac:spMkLst>
        </pc:spChg>
        <pc:spChg chg="ord">
          <ac:chgData name="McHarg, Catherine" userId="88b8f76c-9ae3-4745-88eb-fe0667a22af5" providerId="ADAL" clId="{A3AD589D-843E-4C86-A624-C41E9F102441}" dt="2023-10-18T15:33:18.980" v="79" actId="13244"/>
          <ac:spMkLst>
            <pc:docMk/>
            <pc:sldMk cId="2849899005" sldId="346"/>
            <ac:spMk id="12" creationId="{9A5C7297-FF4E-58C3-4528-660AF1F80DCD}"/>
          </ac:spMkLst>
        </pc:spChg>
        <pc:picChg chg="ord">
          <ac:chgData name="McHarg, Catherine" userId="88b8f76c-9ae3-4745-88eb-fe0667a22af5" providerId="ADAL" clId="{A3AD589D-843E-4C86-A624-C41E9F102441}" dt="2023-10-18T15:33:20.784" v="80" actId="13244"/>
          <ac:picMkLst>
            <pc:docMk/>
            <pc:sldMk cId="2849899005" sldId="346"/>
            <ac:picMk id="4" creationId="{DBCC964D-CFD5-D8E0-653D-F18BA60D0D47}"/>
          </ac:picMkLst>
        </pc:picChg>
      </pc:sldChg>
      <pc:sldChg chg="modSp mod">
        <pc:chgData name="McHarg, Catherine" userId="88b8f76c-9ae3-4745-88eb-fe0667a22af5" providerId="ADAL" clId="{A3AD589D-843E-4C86-A624-C41E9F102441}" dt="2023-10-18T15:32:56.290" v="73" actId="13244"/>
        <pc:sldMkLst>
          <pc:docMk/>
          <pc:sldMk cId="4251399575" sldId="347"/>
        </pc:sldMkLst>
        <pc:spChg chg="ord">
          <ac:chgData name="McHarg, Catherine" userId="88b8f76c-9ae3-4745-88eb-fe0667a22af5" providerId="ADAL" clId="{A3AD589D-843E-4C86-A624-C41E9F102441}" dt="2023-10-18T15:32:48.820" v="71" actId="13244"/>
          <ac:spMkLst>
            <pc:docMk/>
            <pc:sldMk cId="4251399575" sldId="347"/>
            <ac:spMk id="4" creationId="{3209E73E-2AB7-DE09-60C6-3E25BE42DD05}"/>
          </ac:spMkLst>
        </pc:spChg>
        <pc:spChg chg="ord">
          <ac:chgData name="McHarg, Catherine" userId="88b8f76c-9ae3-4745-88eb-fe0667a22af5" providerId="ADAL" clId="{A3AD589D-843E-4C86-A624-C41E9F102441}" dt="2023-10-18T15:32:53.490" v="72" actId="13244"/>
          <ac:spMkLst>
            <pc:docMk/>
            <pc:sldMk cId="4251399575" sldId="347"/>
            <ac:spMk id="12" creationId="{9A5C7297-FF4E-58C3-4528-660AF1F80DCD}"/>
          </ac:spMkLst>
        </pc:spChg>
        <pc:picChg chg="ord">
          <ac:chgData name="McHarg, Catherine" userId="88b8f76c-9ae3-4745-88eb-fe0667a22af5" providerId="ADAL" clId="{A3AD589D-843E-4C86-A624-C41E9F102441}" dt="2023-10-18T15:32:56.290" v="73" actId="13244"/>
          <ac:picMkLst>
            <pc:docMk/>
            <pc:sldMk cId="4251399575" sldId="347"/>
            <ac:picMk id="11" creationId="{FE613496-8221-C2D9-3FAB-DED9BC36E044}"/>
          </ac:picMkLst>
        </pc:picChg>
      </pc:sldChg>
      <pc:sldChg chg="modSp mod">
        <pc:chgData name="McHarg, Catherine" userId="88b8f76c-9ae3-4745-88eb-fe0667a22af5" providerId="ADAL" clId="{A3AD589D-843E-4C86-A624-C41E9F102441}" dt="2023-10-18T15:32:41.720" v="70" actId="13244"/>
        <pc:sldMkLst>
          <pc:docMk/>
          <pc:sldMk cId="3339346283" sldId="348"/>
        </pc:sldMkLst>
        <pc:spChg chg="ord">
          <ac:chgData name="McHarg, Catherine" userId="88b8f76c-9ae3-4745-88eb-fe0667a22af5" providerId="ADAL" clId="{A3AD589D-843E-4C86-A624-C41E9F102441}" dt="2023-10-18T15:32:35.250" v="67" actId="13244"/>
          <ac:spMkLst>
            <pc:docMk/>
            <pc:sldMk cId="3339346283" sldId="348"/>
            <ac:spMk id="4" creationId="{C2AD8017-6961-3361-7DAE-C37AC7C428FE}"/>
          </ac:spMkLst>
        </pc:spChg>
        <pc:spChg chg="ord">
          <ac:chgData name="McHarg, Catherine" userId="88b8f76c-9ae3-4745-88eb-fe0667a22af5" providerId="ADAL" clId="{A3AD589D-843E-4C86-A624-C41E9F102441}" dt="2023-10-18T15:32:37.589" v="68" actId="13244"/>
          <ac:spMkLst>
            <pc:docMk/>
            <pc:sldMk cId="3339346283" sldId="348"/>
            <ac:spMk id="8" creationId="{74EC48F3-5681-1F3C-2880-580BB49FA53B}"/>
          </ac:spMkLst>
        </pc:spChg>
        <pc:spChg chg="ord">
          <ac:chgData name="McHarg, Catherine" userId="88b8f76c-9ae3-4745-88eb-fe0667a22af5" providerId="ADAL" clId="{A3AD589D-843E-4C86-A624-C41E9F102441}" dt="2023-10-18T15:32:41.720" v="70" actId="13244"/>
          <ac:spMkLst>
            <pc:docMk/>
            <pc:sldMk cId="3339346283" sldId="348"/>
            <ac:spMk id="10" creationId="{02A228F1-A869-A657-602D-099289FD3C2F}"/>
          </ac:spMkLst>
        </pc:spChg>
        <pc:spChg chg="ord">
          <ac:chgData name="McHarg, Catherine" userId="88b8f76c-9ae3-4745-88eb-fe0667a22af5" providerId="ADAL" clId="{A3AD589D-843E-4C86-A624-C41E9F102441}" dt="2023-10-18T15:32:39.770" v="69" actId="13244"/>
          <ac:spMkLst>
            <pc:docMk/>
            <pc:sldMk cId="3339346283" sldId="348"/>
            <ac:spMk id="12" creationId="{9A5C7297-FF4E-58C3-4528-660AF1F80DCD}"/>
          </ac:spMkLst>
        </pc:spChg>
      </pc:sldChg>
      <pc:sldChg chg="addSp modSp mod">
        <pc:chgData name="McHarg, Catherine" userId="88b8f76c-9ae3-4745-88eb-fe0667a22af5" providerId="ADAL" clId="{A3AD589D-843E-4C86-A624-C41E9F102441}" dt="2023-10-18T15:36:43.570" v="109" actId="13244"/>
        <pc:sldMkLst>
          <pc:docMk/>
          <pc:sldMk cId="3208744780" sldId="350"/>
        </pc:sldMkLst>
        <pc:spChg chg="ord">
          <ac:chgData name="McHarg, Catherine" userId="88b8f76c-9ae3-4745-88eb-fe0667a22af5" providerId="ADAL" clId="{A3AD589D-843E-4C86-A624-C41E9F102441}" dt="2023-10-18T15:33:29.900" v="81" actId="13244"/>
          <ac:spMkLst>
            <pc:docMk/>
            <pc:sldMk cId="3208744780" sldId="350"/>
            <ac:spMk id="7" creationId="{F7E37F6E-3AB0-CEA7-18A4-81EB6C1B36B1}"/>
          </ac:spMkLst>
        </pc:spChg>
        <pc:spChg chg="mod">
          <ac:chgData name="McHarg, Catherine" userId="88b8f76c-9ae3-4745-88eb-fe0667a22af5" providerId="ADAL" clId="{A3AD589D-843E-4C86-A624-C41E9F102441}" dt="2023-10-18T15:34:09.780" v="90" actId="164"/>
          <ac:spMkLst>
            <pc:docMk/>
            <pc:sldMk cId="3208744780" sldId="350"/>
            <ac:spMk id="22" creationId="{3F01B229-0FD6-DCBB-4929-7DAFA66E563E}"/>
          </ac:spMkLst>
        </pc:spChg>
        <pc:spChg chg="mod ord">
          <ac:chgData name="McHarg, Catherine" userId="88b8f76c-9ae3-4745-88eb-fe0667a22af5" providerId="ADAL" clId="{A3AD589D-843E-4C86-A624-C41E9F102441}" dt="2023-10-18T15:34:09.780" v="90" actId="164"/>
          <ac:spMkLst>
            <pc:docMk/>
            <pc:sldMk cId="3208744780" sldId="350"/>
            <ac:spMk id="23" creationId="{8E8B1550-3866-C36C-5C68-BB72F2BB7EEA}"/>
          </ac:spMkLst>
        </pc:spChg>
        <pc:spChg chg="mod">
          <ac:chgData name="McHarg, Catherine" userId="88b8f76c-9ae3-4745-88eb-fe0667a22af5" providerId="ADAL" clId="{A3AD589D-843E-4C86-A624-C41E9F102441}" dt="2023-10-18T15:34:24.049" v="92" actId="164"/>
          <ac:spMkLst>
            <pc:docMk/>
            <pc:sldMk cId="3208744780" sldId="350"/>
            <ac:spMk id="26" creationId="{3F03CF24-828D-57B2-EAD0-E1E56AD54BEC}"/>
          </ac:spMkLst>
        </pc:spChg>
        <pc:spChg chg="mod">
          <ac:chgData name="McHarg, Catherine" userId="88b8f76c-9ae3-4745-88eb-fe0667a22af5" providerId="ADAL" clId="{A3AD589D-843E-4C86-A624-C41E9F102441}" dt="2023-10-18T15:34:24.049" v="92" actId="164"/>
          <ac:spMkLst>
            <pc:docMk/>
            <pc:sldMk cId="3208744780" sldId="350"/>
            <ac:spMk id="27" creationId="{31A41B0F-B3C1-F66D-8C32-BD8AC9C7BC27}"/>
          </ac:spMkLst>
        </pc:spChg>
        <pc:spChg chg="mod">
          <ac:chgData name="McHarg, Catherine" userId="88b8f76c-9ae3-4745-88eb-fe0667a22af5" providerId="ADAL" clId="{A3AD589D-843E-4C86-A624-C41E9F102441}" dt="2023-10-18T15:34:37.320" v="94" actId="164"/>
          <ac:spMkLst>
            <pc:docMk/>
            <pc:sldMk cId="3208744780" sldId="350"/>
            <ac:spMk id="28" creationId="{DCF76A3C-500C-4643-A347-C7AF743B45B5}"/>
          </ac:spMkLst>
        </pc:spChg>
        <pc:spChg chg="mod">
          <ac:chgData name="McHarg, Catherine" userId="88b8f76c-9ae3-4745-88eb-fe0667a22af5" providerId="ADAL" clId="{A3AD589D-843E-4C86-A624-C41E9F102441}" dt="2023-10-18T15:34:37.320" v="94" actId="164"/>
          <ac:spMkLst>
            <pc:docMk/>
            <pc:sldMk cId="3208744780" sldId="350"/>
            <ac:spMk id="29" creationId="{F9338CFE-B0CB-838E-7735-7D1F5BB9B1D1}"/>
          </ac:spMkLst>
        </pc:spChg>
        <pc:spChg chg="mod">
          <ac:chgData name="McHarg, Catherine" userId="88b8f76c-9ae3-4745-88eb-fe0667a22af5" providerId="ADAL" clId="{A3AD589D-843E-4C86-A624-C41E9F102441}" dt="2023-10-18T15:34:18.129" v="91" actId="164"/>
          <ac:spMkLst>
            <pc:docMk/>
            <pc:sldMk cId="3208744780" sldId="350"/>
            <ac:spMk id="30" creationId="{1E3B098F-9091-9A2B-9026-4CC831907CF6}"/>
          </ac:spMkLst>
        </pc:spChg>
        <pc:spChg chg="mod">
          <ac:chgData name="McHarg, Catherine" userId="88b8f76c-9ae3-4745-88eb-fe0667a22af5" providerId="ADAL" clId="{A3AD589D-843E-4C86-A624-C41E9F102441}" dt="2023-10-18T15:34:18.129" v="91" actId="164"/>
          <ac:spMkLst>
            <pc:docMk/>
            <pc:sldMk cId="3208744780" sldId="350"/>
            <ac:spMk id="31" creationId="{1F8D33B6-8BBB-73CB-D27C-DE10FF38A812}"/>
          </ac:spMkLst>
        </pc:spChg>
        <pc:spChg chg="mod">
          <ac:chgData name="McHarg, Catherine" userId="88b8f76c-9ae3-4745-88eb-fe0667a22af5" providerId="ADAL" clId="{A3AD589D-843E-4C86-A624-C41E9F102441}" dt="2023-10-18T15:34:30.090" v="93" actId="164"/>
          <ac:spMkLst>
            <pc:docMk/>
            <pc:sldMk cId="3208744780" sldId="350"/>
            <ac:spMk id="32" creationId="{131E475C-43EE-5705-F2E4-1881E1011484}"/>
          </ac:spMkLst>
        </pc:spChg>
        <pc:spChg chg="mod">
          <ac:chgData name="McHarg, Catherine" userId="88b8f76c-9ae3-4745-88eb-fe0667a22af5" providerId="ADAL" clId="{A3AD589D-843E-4C86-A624-C41E9F102441}" dt="2023-10-18T15:34:30.090" v="93" actId="164"/>
          <ac:spMkLst>
            <pc:docMk/>
            <pc:sldMk cId="3208744780" sldId="350"/>
            <ac:spMk id="33" creationId="{B89AD410-32C2-179A-FAF7-4AB76551A6D6}"/>
          </ac:spMkLst>
        </pc:spChg>
        <pc:spChg chg="mod">
          <ac:chgData name="McHarg, Catherine" userId="88b8f76c-9ae3-4745-88eb-fe0667a22af5" providerId="ADAL" clId="{A3AD589D-843E-4C86-A624-C41E9F102441}" dt="2023-10-18T15:34:50.780" v="95" actId="164"/>
          <ac:spMkLst>
            <pc:docMk/>
            <pc:sldMk cId="3208744780" sldId="350"/>
            <ac:spMk id="34" creationId="{7BB8FC73-F799-76A1-0F84-5C662F21F790}"/>
          </ac:spMkLst>
        </pc:spChg>
        <pc:spChg chg="mod">
          <ac:chgData name="McHarg, Catherine" userId="88b8f76c-9ae3-4745-88eb-fe0667a22af5" providerId="ADAL" clId="{A3AD589D-843E-4C86-A624-C41E9F102441}" dt="2023-10-18T15:34:50.780" v="95" actId="164"/>
          <ac:spMkLst>
            <pc:docMk/>
            <pc:sldMk cId="3208744780" sldId="350"/>
            <ac:spMk id="35" creationId="{CBCF7E60-65CE-BAC7-A4B3-53748222237B}"/>
          </ac:spMkLst>
        </pc:spChg>
        <pc:grpChg chg="add mod ord">
          <ac:chgData name="McHarg, Catherine" userId="88b8f76c-9ae3-4745-88eb-fe0667a22af5" providerId="ADAL" clId="{A3AD589D-843E-4C86-A624-C41E9F102441}" dt="2023-10-18T15:36:05.175" v="102" actId="13244"/>
          <ac:grpSpMkLst>
            <pc:docMk/>
            <pc:sldMk cId="3208744780" sldId="350"/>
            <ac:grpSpMk id="2" creationId="{F39E2A67-CB0C-83CE-9F38-D4D42A559306}"/>
          </ac:grpSpMkLst>
        </pc:grpChg>
        <pc:grpChg chg="add mod ord">
          <ac:chgData name="McHarg, Catherine" userId="88b8f76c-9ae3-4745-88eb-fe0667a22af5" providerId="ADAL" clId="{A3AD589D-843E-4C86-A624-C41E9F102441}" dt="2023-10-18T15:36:14.970" v="104" actId="13244"/>
          <ac:grpSpMkLst>
            <pc:docMk/>
            <pc:sldMk cId="3208744780" sldId="350"/>
            <ac:grpSpMk id="3" creationId="{E85D787D-CC94-6751-8850-87AD1CE869CA}"/>
          </ac:grpSpMkLst>
        </pc:grpChg>
        <pc:grpChg chg="add mod ord">
          <ac:chgData name="McHarg, Catherine" userId="88b8f76c-9ae3-4745-88eb-fe0667a22af5" providerId="ADAL" clId="{A3AD589D-843E-4C86-A624-C41E9F102441}" dt="2023-10-18T15:36:24.251" v="105" actId="13244"/>
          <ac:grpSpMkLst>
            <pc:docMk/>
            <pc:sldMk cId="3208744780" sldId="350"/>
            <ac:grpSpMk id="5" creationId="{FE3542A2-7166-6E4E-B03B-4696F1BA25EF}"/>
          </ac:grpSpMkLst>
        </pc:grpChg>
        <pc:grpChg chg="add mod ord">
          <ac:chgData name="McHarg, Catherine" userId="88b8f76c-9ae3-4745-88eb-fe0667a22af5" providerId="ADAL" clId="{A3AD589D-843E-4C86-A624-C41E9F102441}" dt="2023-10-18T15:36:30.179" v="106" actId="13244"/>
          <ac:grpSpMkLst>
            <pc:docMk/>
            <pc:sldMk cId="3208744780" sldId="350"/>
            <ac:grpSpMk id="9" creationId="{984EA912-6D38-F040-C328-188C7EEF0D02}"/>
          </ac:grpSpMkLst>
        </pc:grpChg>
        <pc:grpChg chg="add mod ord">
          <ac:chgData name="McHarg, Catherine" userId="88b8f76c-9ae3-4745-88eb-fe0667a22af5" providerId="ADAL" clId="{A3AD589D-843E-4C86-A624-C41E9F102441}" dt="2023-10-18T15:36:43.570" v="109" actId="13244"/>
          <ac:grpSpMkLst>
            <pc:docMk/>
            <pc:sldMk cId="3208744780" sldId="350"/>
            <ac:grpSpMk id="11" creationId="{7748C5DF-DCFE-EDFD-A1D5-1F65516A7330}"/>
          </ac:grpSpMkLst>
        </pc:grpChg>
        <pc:grpChg chg="add mod">
          <ac:chgData name="McHarg, Catherine" userId="88b8f76c-9ae3-4745-88eb-fe0667a22af5" providerId="ADAL" clId="{A3AD589D-843E-4C86-A624-C41E9F102441}" dt="2023-10-18T15:35:59.470" v="101" actId="962"/>
          <ac:grpSpMkLst>
            <pc:docMk/>
            <pc:sldMk cId="3208744780" sldId="350"/>
            <ac:grpSpMk id="13" creationId="{43F81105-5D90-F3BF-C4D0-5EBE6805B4CC}"/>
          </ac:grpSpMkLst>
        </pc:grpChg>
        <pc:picChg chg="ord">
          <ac:chgData name="McHarg, Catherine" userId="88b8f76c-9ae3-4745-88eb-fe0667a22af5" providerId="ADAL" clId="{A3AD589D-843E-4C86-A624-C41E9F102441}" dt="2023-10-18T15:36:09.279" v="103" actId="13244"/>
          <ac:picMkLst>
            <pc:docMk/>
            <pc:sldMk cId="3208744780" sldId="350"/>
            <ac:picMk id="12" creationId="{C0B95199-2A22-698E-03E3-FA4320FC367D}"/>
          </ac:picMkLst>
        </pc:picChg>
        <pc:picChg chg="ord">
          <ac:chgData name="McHarg, Catherine" userId="88b8f76c-9ae3-4745-88eb-fe0667a22af5" providerId="ADAL" clId="{A3AD589D-843E-4C86-A624-C41E9F102441}" dt="2023-10-18T15:36:39.100" v="108" actId="13244"/>
          <ac:picMkLst>
            <pc:docMk/>
            <pc:sldMk cId="3208744780" sldId="350"/>
            <ac:picMk id="14" creationId="{BEA9FC74-4736-5390-30F5-557ABB49A95F}"/>
          </ac:picMkLst>
        </pc:picChg>
      </pc:sldChg>
      <pc:sldChg chg="del">
        <pc:chgData name="McHarg, Catherine" userId="88b8f76c-9ae3-4745-88eb-fe0667a22af5" providerId="ADAL" clId="{A3AD589D-843E-4C86-A624-C41E9F102441}" dt="2023-10-18T15:38:36.699" v="194" actId="47"/>
        <pc:sldMkLst>
          <pc:docMk/>
          <pc:sldMk cId="659483176" sldId="356"/>
        </pc:sldMkLst>
      </pc:sldChg>
      <pc:sldChg chg="del">
        <pc:chgData name="McHarg, Catherine" userId="88b8f76c-9ae3-4745-88eb-fe0667a22af5" providerId="ADAL" clId="{A3AD589D-843E-4C86-A624-C41E9F102441}" dt="2023-10-18T15:38:42.734" v="195" actId="47"/>
        <pc:sldMkLst>
          <pc:docMk/>
          <pc:sldMk cId="1693127398" sldId="358"/>
        </pc:sldMkLst>
      </pc:sldChg>
      <pc:sldChg chg="del">
        <pc:chgData name="McHarg, Catherine" userId="88b8f76c-9ae3-4745-88eb-fe0667a22af5" providerId="ADAL" clId="{A3AD589D-843E-4C86-A624-C41E9F102441}" dt="2023-10-18T15:38:36.699" v="194" actId="47"/>
        <pc:sldMkLst>
          <pc:docMk/>
          <pc:sldMk cId="3850329531" sldId="360"/>
        </pc:sldMkLst>
      </pc:sldChg>
      <pc:sldChg chg="del">
        <pc:chgData name="McHarg, Catherine" userId="88b8f76c-9ae3-4745-88eb-fe0667a22af5" providerId="ADAL" clId="{A3AD589D-843E-4C86-A624-C41E9F102441}" dt="2023-10-18T15:38:36.699" v="194" actId="47"/>
        <pc:sldMkLst>
          <pc:docMk/>
          <pc:sldMk cId="825104220" sldId="361"/>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1944299-672F-11EE-16BA-E31C18584DA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8A68AE45-B4D7-0013-3592-80BC1DD14AB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B969F94-C859-B74E-8120-19D32CC83F4F}" type="datetimeFigureOut">
              <a:rPr lang="en-US" smtClean="0"/>
              <a:t>10/18/2023</a:t>
            </a:fld>
            <a:endParaRPr lang="en-US"/>
          </a:p>
        </p:txBody>
      </p:sp>
      <p:sp>
        <p:nvSpPr>
          <p:cNvPr id="4" name="Footer Placeholder 3">
            <a:extLst>
              <a:ext uri="{FF2B5EF4-FFF2-40B4-BE49-F238E27FC236}">
                <a16:creationId xmlns:a16="http://schemas.microsoft.com/office/drawing/2014/main" id="{A02E9E07-0643-32BA-F461-AD6FCB4DE29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9D2F9C54-3384-9C1B-B200-63D107E22E1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890668D-9747-7B40-AB07-D99BCB2AD0D3}" type="slidenum">
              <a:rPr lang="en-US" smtClean="0"/>
              <a:t>‹#›</a:t>
            </a:fld>
            <a:endParaRPr lang="en-US"/>
          </a:p>
        </p:txBody>
      </p:sp>
    </p:spTree>
    <p:extLst>
      <p:ext uri="{BB962C8B-B14F-4D97-AF65-F5344CB8AC3E}">
        <p14:creationId xmlns:p14="http://schemas.microsoft.com/office/powerpoint/2010/main" val="2436767317"/>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CF83990-A5BB-0244-AEBF-938B6F8000C9}" type="datetimeFigureOut">
              <a:rPr lang="en-US" smtClean="0"/>
              <a:t>10/18/2023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AFFFB68-4C17-3C4E-8F1F-E2E74032E6C9}" type="slidenum">
              <a:rPr lang="en-US" smtClean="0"/>
              <a:t>‹#›</a:t>
            </a:fld>
            <a:endParaRPr lang="en-US"/>
          </a:p>
        </p:txBody>
      </p:sp>
    </p:spTree>
    <p:extLst>
      <p:ext uri="{BB962C8B-B14F-4D97-AF65-F5344CB8AC3E}">
        <p14:creationId xmlns:p14="http://schemas.microsoft.com/office/powerpoint/2010/main" val="13548325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historicengland.org.uk/images-books/photos/item/DP059901"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historicengland.org.uk/images-books/photos/item/DP217842" TargetMode="External"/><Relationship Id="rId2" Type="http://schemas.openxmlformats.org/officeDocument/2006/relationships/slide" Target="../slides/slide19.xml"/><Relationship Id="rId1" Type="http://schemas.openxmlformats.org/officeDocument/2006/relationships/notesMaster" Target="../notesMasters/notesMaster1.xml"/><Relationship Id="rId4" Type="http://schemas.openxmlformats.org/officeDocument/2006/relationships/hyperlink" Target="https://historicengland.org.uk/images-books/photos/item/IC048/006" TargetMode="Externa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historicengland.org.uk/images-books/photos/item/DP046819" TargetMode="External"/><Relationship Id="rId2" Type="http://schemas.openxmlformats.org/officeDocument/2006/relationships/slide" Target="../slides/slide20.xml"/><Relationship Id="rId1" Type="http://schemas.openxmlformats.org/officeDocument/2006/relationships/notesMaster" Target="../notesMasters/notesMaster1.xml"/><Relationship Id="rId4" Type="http://schemas.openxmlformats.org/officeDocument/2006/relationships/hyperlink" Target="https://historicengland.org.uk/images-books/photos/item/IC048/008" TargetMode="Externa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historicengland.org.uk/images-books/publications/iha-roman-forts-fortresses/heag230-roman-forts-fortresses/"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historicengland.org.uk/images-books/photos/item/IC048/120"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historicengland.org.uk/images-books/photos/item/IC048/134"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historicengland.org.uk/images-books/photos/item/IC048/114" TargetMode="External"/><Relationship Id="rId2" Type="http://schemas.openxmlformats.org/officeDocument/2006/relationships/slide" Target="../slides/slide26.xml"/><Relationship Id="rId1" Type="http://schemas.openxmlformats.org/officeDocument/2006/relationships/notesMaster" Target="../notesMasters/notesMaster1.xml"/><Relationship Id="rId4" Type="http://schemas.openxmlformats.org/officeDocument/2006/relationships/hyperlink" Target="https://www.english-heritage.org.uk/members-area/kids/roman-england/roman-legionary/" TargetMode="Externa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historicengland.org.uk/images-books/photos/item/IC048/114" TargetMode="External"/><Relationship Id="rId2" Type="http://schemas.openxmlformats.org/officeDocument/2006/relationships/slide" Target="../slides/slide29.xml"/><Relationship Id="rId1" Type="http://schemas.openxmlformats.org/officeDocument/2006/relationships/notesMaster" Target="../notesMasters/notesMaster1.xml"/><Relationship Id="rId4" Type="http://schemas.openxmlformats.org/officeDocument/2006/relationships/hyperlink" Target="https://www.english-heritage.org.uk/learn/teaching-resources/local-learning/-hadrians-wall/" TargetMode="Externa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historicengland.org.uk/images-books/photos/item/IC048/114" TargetMode="External"/><Relationship Id="rId2" Type="http://schemas.openxmlformats.org/officeDocument/2006/relationships/slide" Target="../slides/slide30.xml"/><Relationship Id="rId1" Type="http://schemas.openxmlformats.org/officeDocument/2006/relationships/notesMaster" Target="../notesMasters/notesMaster1.xml"/><Relationship Id="rId4" Type="http://schemas.openxmlformats.org/officeDocument/2006/relationships/hyperlink" Target="https://www.english-heritage.org.uk/learn/teaching-resources/local-learning/-hadrians-wall/" TargetMode="Externa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historicengland.org.uk/images-books/photos/item/IC048/114" TargetMode="External"/><Relationship Id="rId2" Type="http://schemas.openxmlformats.org/officeDocument/2006/relationships/slide" Target="../slides/slide31.xml"/><Relationship Id="rId1" Type="http://schemas.openxmlformats.org/officeDocument/2006/relationships/notesMaster" Target="../notesMasters/notesMaster1.xml"/><Relationship Id="rId5" Type="http://schemas.openxmlformats.org/officeDocument/2006/relationships/hyperlink" Target="https://www.english-heritage.org.uk/learn/teaching-resources/local-learning/-hadrians-wall/" TargetMode="External"/><Relationship Id="rId4" Type="http://schemas.openxmlformats.org/officeDocument/2006/relationships/hyperlink" Target="https://historicengland.org.uk/services-skills/education/teaching-activities/how-you-can-provide-the-missing-pieces/" TargetMode="Externa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historicengland.org.uk/images-books/photos/item/IC048/114" TargetMode="External"/><Relationship Id="rId2" Type="http://schemas.openxmlformats.org/officeDocument/2006/relationships/slide" Target="../slides/slide32.xml"/><Relationship Id="rId1" Type="http://schemas.openxmlformats.org/officeDocument/2006/relationships/notesMaster" Target="../notesMasters/notesMaster1.xml"/><Relationship Id="rId4" Type="http://schemas.openxmlformats.org/officeDocument/2006/relationships/hyperlink" Target="https://www.english-heritage.org.uk/learn/teaching-resources/local-learning/-hadrians-wall/" TargetMode="Externa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historicengland.org.uk/images-books/photos/item/IC048/114" TargetMode="External"/><Relationship Id="rId2" Type="http://schemas.openxmlformats.org/officeDocument/2006/relationships/slide" Target="../slides/slide33.xml"/><Relationship Id="rId1" Type="http://schemas.openxmlformats.org/officeDocument/2006/relationships/notesMaster" Target="../notesMasters/notesMaster1.xml"/><Relationship Id="rId4" Type="http://schemas.openxmlformats.org/officeDocument/2006/relationships/hyperlink" Target="https://www.english-heritage.org.uk/learn/teaching-resources/local-learning/-hadrians-wall/" TargetMode="External"/></Relationships>
</file>

<file path=ppt/notesSlides/_rels/notesSlide25.xml.rels><?xml version="1.0" encoding="UTF-8" standalone="yes"?>
<Relationships xmlns="http://schemas.openxmlformats.org/package/2006/relationships"><Relationship Id="rId8" Type="http://schemas.openxmlformats.org/officeDocument/2006/relationships/hyperlink" Target="https://historicengland.org.uk/images-books/photos/item/DP217720" TargetMode="External"/><Relationship Id="rId3" Type="http://schemas.openxmlformats.org/officeDocument/2006/relationships/hyperlink" Target="https://www.english-heritage.org.uk/siteassets/home/learn/teaching-resources/birdoswald_roman_fort_teachers_resource_pack_ks2-ks3-updated.pdf" TargetMode="External"/><Relationship Id="rId7" Type="http://schemas.openxmlformats.org/officeDocument/2006/relationships/hyperlink" Target="https://historicengland.org.uk/images-books/photos/item/DP219747" TargetMode="External"/><Relationship Id="rId2" Type="http://schemas.openxmlformats.org/officeDocument/2006/relationships/slide" Target="../slides/slide34.xml"/><Relationship Id="rId1" Type="http://schemas.openxmlformats.org/officeDocument/2006/relationships/notesMaster" Target="../notesMasters/notesMaster1.xml"/><Relationship Id="rId6" Type="http://schemas.openxmlformats.org/officeDocument/2006/relationships/hyperlink" Target="https://historicengland.org.uk/images-books/photos/item/DP217735" TargetMode="External"/><Relationship Id="rId5" Type="http://schemas.openxmlformats.org/officeDocument/2006/relationships/hyperlink" Target="https://historicengland.org.uk/images-books/photos/item/DP217724" TargetMode="External"/><Relationship Id="rId4" Type="http://schemas.openxmlformats.org/officeDocument/2006/relationships/hyperlink" Target="https://historicengland.org.uk/images-books/photos/item/DP217738" TargetMode="External"/><Relationship Id="rId9" Type="http://schemas.openxmlformats.org/officeDocument/2006/relationships/hyperlink" Target="https://historicengland.org.uk/images-books/photos/item/DP217717" TargetMode="External"/></Relationships>
</file>

<file path=ppt/notesSlides/_rels/notesSlide26.xml.rels><?xml version="1.0" encoding="UTF-8" standalone="yes"?>
<Relationships xmlns="http://schemas.openxmlformats.org/package/2006/relationships"><Relationship Id="rId8" Type="http://schemas.openxmlformats.org/officeDocument/2006/relationships/hyperlink" Target="https://historicengland.org.uk/images-books/photos/item/DP217720" TargetMode="External"/><Relationship Id="rId3" Type="http://schemas.openxmlformats.org/officeDocument/2006/relationships/hyperlink" Target="https://www.english-heritage.org.uk/siteassets/home/learn/teaching-resources/birdoswald_roman_fort_teachers_resource_pack_ks2-ks3-updated.pdf" TargetMode="External"/><Relationship Id="rId7" Type="http://schemas.openxmlformats.org/officeDocument/2006/relationships/hyperlink" Target="https://historicengland.org.uk/images-books/photos/item/DP219747" TargetMode="External"/><Relationship Id="rId2" Type="http://schemas.openxmlformats.org/officeDocument/2006/relationships/slide" Target="../slides/slide42.xml"/><Relationship Id="rId1" Type="http://schemas.openxmlformats.org/officeDocument/2006/relationships/notesMaster" Target="../notesMasters/notesMaster1.xml"/><Relationship Id="rId6" Type="http://schemas.openxmlformats.org/officeDocument/2006/relationships/hyperlink" Target="https://historicengland.org.uk/images-books/photos/item/DP217735" TargetMode="External"/><Relationship Id="rId5" Type="http://schemas.openxmlformats.org/officeDocument/2006/relationships/hyperlink" Target="https://historicengland.org.uk/images-books/photos/item/DP217724" TargetMode="External"/><Relationship Id="rId4" Type="http://schemas.openxmlformats.org/officeDocument/2006/relationships/hyperlink" Target="https://historicengland.org.uk/images-books/photos/item/DP217738" TargetMode="External"/><Relationship Id="rId9" Type="http://schemas.openxmlformats.org/officeDocument/2006/relationships/hyperlink" Target="https://historicengland.org.uk/images-books/photos/item/DP217717" TargetMode="Externa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commons.wikimedia.org/w/index.php?curid=85310985"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historicengland.org.uk/images-books/photos/item/IC048/066"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historicengland.org.uk/images-books/photos/item/IC048/001"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historicengland.org.uk/images-books/photos/item/DP046906"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i="0"/>
              <a:t>Image </a:t>
            </a:r>
            <a:r>
              <a:rPr lang="en-GB" sz="1200" b="0" i="0" kern="1200">
                <a:solidFill>
                  <a:schemeClr val="tx1"/>
                </a:solidFill>
                <a:effectLst/>
                <a:latin typeface="+mn-lt"/>
                <a:ea typeface="+mn-ea"/>
                <a:cs typeface="+mn-cs"/>
              </a:rPr>
              <a:t>© Historic England Archive, Ref: DP059901, Date: 14 April 2008 - </a:t>
            </a:r>
            <a:r>
              <a:rPr lang="en-GB" sz="1200" u="sng" kern="1200">
                <a:solidFill>
                  <a:schemeClr val="tx1"/>
                </a:solidFill>
                <a:effectLst/>
                <a:latin typeface="+mn-lt"/>
                <a:ea typeface="+mn-ea"/>
                <a:cs typeface="+mn-cs"/>
                <a:hlinkClick r:id="rId3"/>
              </a:rPr>
              <a:t>https://historicengland.org.uk/images-books/photos/item/DP059901</a:t>
            </a:r>
            <a:r>
              <a:rPr lang="en-GB" sz="1200" kern="1200">
                <a:solidFill>
                  <a:schemeClr val="tx1"/>
                </a:solidFill>
                <a:effectLst/>
                <a:latin typeface="+mn-lt"/>
                <a:ea typeface="+mn-ea"/>
                <a:cs typeface="+mn-cs"/>
              </a:rPr>
              <a:t> </a:t>
            </a:r>
          </a:p>
          <a:p>
            <a:endParaRPr lang="en-US"/>
          </a:p>
        </p:txBody>
      </p:sp>
      <p:sp>
        <p:nvSpPr>
          <p:cNvPr id="4" name="Slide Number Placeholder 3"/>
          <p:cNvSpPr>
            <a:spLocks noGrp="1"/>
          </p:cNvSpPr>
          <p:nvPr>
            <p:ph type="sldNum" sz="quarter" idx="5"/>
          </p:nvPr>
        </p:nvSpPr>
        <p:spPr/>
        <p:txBody>
          <a:bodyPr/>
          <a:lstStyle/>
          <a:p>
            <a:fld id="{1AFFFB68-4C17-3C4E-8F1F-E2E74032E6C9}" type="slidenum">
              <a:rPr lang="en-US" smtClean="0"/>
              <a:t>1</a:t>
            </a:fld>
            <a:endParaRPr lang="en-US"/>
          </a:p>
        </p:txBody>
      </p:sp>
    </p:spTree>
    <p:extLst>
      <p:ext uri="{BB962C8B-B14F-4D97-AF65-F5344CB8AC3E}">
        <p14:creationId xmlns:p14="http://schemas.microsoft.com/office/powerpoint/2010/main" val="22228988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i="0"/>
              <a:t>Image </a:t>
            </a:r>
            <a:r>
              <a:rPr lang="en-GB" sz="1200" b="0" i="0" kern="1200">
                <a:solidFill>
                  <a:schemeClr val="tx1"/>
                </a:solidFill>
                <a:effectLst/>
                <a:latin typeface="+mn-lt"/>
                <a:ea typeface="+mn-ea"/>
                <a:cs typeface="+mn-cs"/>
              </a:rPr>
              <a:t>© Historic England Archive, Ref: DP217842, Date: 18 Aug 2017 - </a:t>
            </a:r>
            <a:r>
              <a:rPr lang="en-GB" sz="1200" u="sng" kern="1200">
                <a:solidFill>
                  <a:schemeClr val="tx1"/>
                </a:solidFill>
                <a:effectLst/>
                <a:latin typeface="+mn-lt"/>
                <a:ea typeface="+mn-ea"/>
                <a:cs typeface="+mn-cs"/>
                <a:hlinkClick r:id="rId3"/>
              </a:rPr>
              <a:t>https://historicengland.org.uk/images-books/photos/item/DP217842</a:t>
            </a:r>
            <a:r>
              <a:rPr lang="en-GB" sz="1200" kern="1200">
                <a:solidFill>
                  <a:schemeClr val="tx1"/>
                </a:solidFill>
                <a:effectLst/>
                <a:latin typeface="+mn-lt"/>
                <a:ea typeface="+mn-ea"/>
                <a:cs typeface="+mn-cs"/>
              </a:rPr>
              <a:t> </a:t>
            </a:r>
            <a:endParaRPr lang="en-GB" i="0"/>
          </a:p>
          <a:p>
            <a:pPr marL="0" marR="0" lvl="0" indent="0" algn="l" defTabSz="914400" rtl="0" eaLnBrk="1" fontAlgn="auto" latinLnBrk="0" hangingPunct="1">
              <a:lnSpc>
                <a:spcPct val="100000"/>
              </a:lnSpc>
              <a:spcBef>
                <a:spcPts val="0"/>
              </a:spcBef>
              <a:spcAft>
                <a:spcPts val="0"/>
              </a:spcAft>
              <a:buClrTx/>
              <a:buSzTx/>
              <a:buFontTx/>
              <a:buNone/>
              <a:tabLst/>
              <a:defRPr/>
            </a:pPr>
            <a:r>
              <a:rPr lang="en-GB" i="0"/>
              <a:t>Image </a:t>
            </a:r>
            <a:r>
              <a:rPr lang="en-GB" sz="1200" b="0" i="0" kern="1200">
                <a:solidFill>
                  <a:schemeClr val="tx1"/>
                </a:solidFill>
                <a:effectLst/>
                <a:latin typeface="+mn-lt"/>
                <a:ea typeface="+mn-ea"/>
                <a:cs typeface="+mn-cs"/>
              </a:rPr>
              <a:t>© Historic England Archive, Ref: IC048/006, Date: circa 1985 - circa 2000</a:t>
            </a:r>
            <a:r>
              <a:rPr lang="en-GB" i="0"/>
              <a:t> - </a:t>
            </a:r>
            <a:r>
              <a:rPr lang="en-GB" sz="1200" u="sng" kern="1200">
                <a:solidFill>
                  <a:schemeClr val="tx1"/>
                </a:solidFill>
                <a:effectLst/>
                <a:latin typeface="+mn-lt"/>
                <a:ea typeface="+mn-ea"/>
                <a:cs typeface="+mn-cs"/>
                <a:hlinkClick r:id="rId4"/>
              </a:rPr>
              <a:t>https://historicengland.org.uk/images-books/photos/item/IC048/006</a:t>
            </a:r>
            <a:r>
              <a:rPr lang="en-GB" sz="1200" kern="1200">
                <a:solidFill>
                  <a:schemeClr val="tx1"/>
                </a:solidFill>
                <a:effectLst/>
                <a:latin typeface="+mn-lt"/>
                <a:ea typeface="+mn-ea"/>
                <a:cs typeface="+mn-cs"/>
              </a:rPr>
              <a:t> </a:t>
            </a:r>
          </a:p>
          <a:p>
            <a:endParaRPr lang="en-GB"/>
          </a:p>
          <a:p>
            <a:endParaRPr lang="en-US"/>
          </a:p>
        </p:txBody>
      </p:sp>
      <p:sp>
        <p:nvSpPr>
          <p:cNvPr id="4" name="Slide Number Placeholder 3"/>
          <p:cNvSpPr>
            <a:spLocks noGrp="1"/>
          </p:cNvSpPr>
          <p:nvPr>
            <p:ph type="sldNum" sz="quarter" idx="5"/>
          </p:nvPr>
        </p:nvSpPr>
        <p:spPr/>
        <p:txBody>
          <a:bodyPr/>
          <a:lstStyle/>
          <a:p>
            <a:fld id="{1AFFFB68-4C17-3C4E-8F1F-E2E74032E6C9}" type="slidenum">
              <a:rPr lang="en-US" smtClean="0"/>
              <a:t>19</a:t>
            </a:fld>
            <a:endParaRPr lang="en-US"/>
          </a:p>
        </p:txBody>
      </p:sp>
    </p:spTree>
    <p:extLst>
      <p:ext uri="{BB962C8B-B14F-4D97-AF65-F5344CB8AC3E}">
        <p14:creationId xmlns:p14="http://schemas.microsoft.com/office/powerpoint/2010/main" val="38458079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i="0"/>
              <a:t>Image </a:t>
            </a:r>
            <a:r>
              <a:rPr lang="en-GB" sz="1200" b="0" i="0" kern="1200">
                <a:solidFill>
                  <a:schemeClr val="tx1"/>
                </a:solidFill>
                <a:effectLst/>
                <a:latin typeface="+mn-lt"/>
                <a:ea typeface="+mn-ea"/>
                <a:cs typeface="+mn-cs"/>
              </a:rPr>
              <a:t>© Historic England Archive, Ref: DP046819, 14 Jul 2007 – </a:t>
            </a:r>
            <a:r>
              <a:rPr lang="en-GB" sz="1200" u="sng" kern="1200">
                <a:solidFill>
                  <a:schemeClr val="tx1"/>
                </a:solidFill>
                <a:effectLst/>
                <a:latin typeface="+mn-lt"/>
                <a:ea typeface="+mn-ea"/>
                <a:cs typeface="+mn-cs"/>
                <a:hlinkClick r:id="rId3"/>
              </a:rPr>
              <a:t>https://historicengland.org.uk/images-books/photos/item/DP046819</a:t>
            </a:r>
            <a:r>
              <a:rPr lang="en-GB" sz="1200" kern="1200">
                <a:solidFill>
                  <a:schemeClr val="tx1"/>
                </a:solidFill>
                <a:effectLst/>
                <a:latin typeface="+mn-lt"/>
                <a:ea typeface="+mn-ea"/>
                <a:cs typeface="+mn-cs"/>
              </a:rPr>
              <a:t> </a:t>
            </a:r>
            <a:endParaRPr lang="en-GB" sz="1200" b="0" i="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i="0"/>
              <a:t>Image </a:t>
            </a:r>
            <a:r>
              <a:rPr lang="en-GB" sz="1200" b="0" i="0" kern="1200">
                <a:solidFill>
                  <a:schemeClr val="tx1"/>
                </a:solidFill>
                <a:effectLst/>
                <a:latin typeface="+mn-lt"/>
                <a:ea typeface="+mn-ea"/>
                <a:cs typeface="+mn-cs"/>
              </a:rPr>
              <a:t>© Historic England Archive, Ref: IC048/008, Date: circa 1985 - circa 2000</a:t>
            </a:r>
            <a:r>
              <a:rPr lang="en-GB" i="0"/>
              <a:t> - </a:t>
            </a:r>
            <a:r>
              <a:rPr lang="en-GB" sz="1200" u="sng" kern="1200">
                <a:solidFill>
                  <a:schemeClr val="tx1"/>
                </a:solidFill>
                <a:effectLst/>
                <a:latin typeface="+mn-lt"/>
                <a:ea typeface="+mn-ea"/>
                <a:cs typeface="+mn-cs"/>
                <a:hlinkClick r:id="rId4"/>
              </a:rPr>
              <a:t>https://historicengland.org.uk/images-books/photos/item/IC048/008</a:t>
            </a:r>
            <a:r>
              <a:rPr lang="en-GB" sz="1200" kern="1200">
                <a:solidFill>
                  <a:schemeClr val="tx1"/>
                </a:solidFill>
                <a:effectLst/>
                <a:latin typeface="+mn-lt"/>
                <a:ea typeface="+mn-ea"/>
                <a:cs typeface="+mn-cs"/>
              </a:rPr>
              <a:t> </a:t>
            </a:r>
          </a:p>
          <a:p>
            <a:endParaRPr lang="en-GB"/>
          </a:p>
        </p:txBody>
      </p:sp>
      <p:sp>
        <p:nvSpPr>
          <p:cNvPr id="4" name="Slide Number Placeholder 3"/>
          <p:cNvSpPr>
            <a:spLocks noGrp="1"/>
          </p:cNvSpPr>
          <p:nvPr>
            <p:ph type="sldNum" sz="quarter" idx="5"/>
          </p:nvPr>
        </p:nvSpPr>
        <p:spPr/>
        <p:txBody>
          <a:bodyPr/>
          <a:lstStyle/>
          <a:p>
            <a:fld id="{1AFFFB68-4C17-3C4E-8F1F-E2E74032E6C9}" type="slidenum">
              <a:rPr lang="en-US" smtClean="0"/>
              <a:t>20</a:t>
            </a:fld>
            <a:endParaRPr lang="en-US"/>
          </a:p>
        </p:txBody>
      </p:sp>
    </p:spTree>
    <p:extLst>
      <p:ext uri="{BB962C8B-B14F-4D97-AF65-F5344CB8AC3E}">
        <p14:creationId xmlns:p14="http://schemas.microsoft.com/office/powerpoint/2010/main" val="18316810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a:t>Image courtesy of Anna Gray Associates</a:t>
            </a:r>
            <a:endParaRPr lang="en-GB"/>
          </a:p>
          <a:p>
            <a:endParaRPr lang="en-US"/>
          </a:p>
        </p:txBody>
      </p:sp>
      <p:sp>
        <p:nvSpPr>
          <p:cNvPr id="4" name="Slide Number Placeholder 3"/>
          <p:cNvSpPr>
            <a:spLocks noGrp="1"/>
          </p:cNvSpPr>
          <p:nvPr>
            <p:ph type="sldNum" sz="quarter" idx="5"/>
          </p:nvPr>
        </p:nvSpPr>
        <p:spPr/>
        <p:txBody>
          <a:bodyPr/>
          <a:lstStyle/>
          <a:p>
            <a:fld id="{1AFFFB68-4C17-3C4E-8F1F-E2E74032E6C9}" type="slidenum">
              <a:rPr lang="en-US" smtClean="0"/>
              <a:t>21</a:t>
            </a:fld>
            <a:endParaRPr lang="en-US"/>
          </a:p>
        </p:txBody>
      </p:sp>
    </p:spTree>
    <p:extLst>
      <p:ext uri="{BB962C8B-B14F-4D97-AF65-F5344CB8AC3E}">
        <p14:creationId xmlns:p14="http://schemas.microsoft.com/office/powerpoint/2010/main" val="9864948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a:highlight>
                  <a:srgbClr val="FFFF00"/>
                </a:highlight>
              </a:rPr>
              <a:t>From </a:t>
            </a:r>
            <a:r>
              <a:rPr lang="en-GB" sz="1200" i="1" dirty="0">
                <a:highlight>
                  <a:srgbClr val="FFFF00"/>
                </a:highlight>
              </a:rPr>
              <a:t>Roman Forts and Fortresses</a:t>
            </a:r>
            <a:r>
              <a:rPr lang="en-GB" sz="1200" dirty="0">
                <a:highlight>
                  <a:srgbClr val="FFFF00"/>
                </a:highlight>
              </a:rPr>
              <a:t>, Pete Wilson </a:t>
            </a:r>
            <a:r>
              <a:rPr lang="en-GB" sz="1200" dirty="0">
                <a:highlight>
                  <a:srgbClr val="FFFF00"/>
                </a:highlight>
                <a:hlinkClick r:id="rId3"/>
              </a:rPr>
              <a:t>https://historicengland.org.uk/images-books/publications/iha-roman-forts-fortresses/heag230-roman-forts-fortresses/</a:t>
            </a:r>
            <a:r>
              <a:rPr lang="en-GB" sz="1200" dirty="0">
                <a:highlight>
                  <a:srgbClr val="FFFF00"/>
                </a:highlight>
              </a:rPr>
              <a:t> </a:t>
            </a:r>
            <a:endParaRPr lang="en-GB" dirty="0">
              <a:highlight>
                <a:srgbClr val="FFFF00"/>
              </a:highlight>
            </a:endParaRPr>
          </a:p>
          <a:p>
            <a:endParaRPr lang="en-US" dirty="0"/>
          </a:p>
        </p:txBody>
      </p:sp>
      <p:sp>
        <p:nvSpPr>
          <p:cNvPr id="4" name="Slide Number Placeholder 3"/>
          <p:cNvSpPr>
            <a:spLocks noGrp="1"/>
          </p:cNvSpPr>
          <p:nvPr>
            <p:ph type="sldNum" sz="quarter" idx="5"/>
          </p:nvPr>
        </p:nvSpPr>
        <p:spPr/>
        <p:txBody>
          <a:bodyPr/>
          <a:lstStyle/>
          <a:p>
            <a:fld id="{1AFFFB68-4C17-3C4E-8F1F-E2E74032E6C9}" type="slidenum">
              <a:rPr lang="en-US" smtClean="0"/>
              <a:t>22</a:t>
            </a:fld>
            <a:endParaRPr lang="en-US"/>
          </a:p>
        </p:txBody>
      </p:sp>
    </p:spTree>
    <p:extLst>
      <p:ext uri="{BB962C8B-B14F-4D97-AF65-F5344CB8AC3E}">
        <p14:creationId xmlns:p14="http://schemas.microsoft.com/office/powerpoint/2010/main" val="5353249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i="0"/>
              <a:t>Image </a:t>
            </a:r>
            <a:r>
              <a:rPr lang="en-GB" sz="1200" b="0" i="0" kern="1200">
                <a:solidFill>
                  <a:schemeClr val="tx1"/>
                </a:solidFill>
                <a:effectLst/>
                <a:latin typeface="+mn-lt"/>
                <a:ea typeface="+mn-ea"/>
                <a:cs typeface="+mn-cs"/>
              </a:rPr>
              <a:t>© Historic England Archive, Ref: IC048/120, Date: circa 1985 - circa 2000</a:t>
            </a:r>
            <a:r>
              <a:rPr lang="en-GB" i="0"/>
              <a:t> - </a:t>
            </a:r>
            <a:r>
              <a:rPr lang="en-GB" sz="1200" u="sng" kern="1200">
                <a:solidFill>
                  <a:schemeClr val="tx1"/>
                </a:solidFill>
                <a:effectLst/>
                <a:latin typeface="+mn-lt"/>
                <a:ea typeface="+mn-ea"/>
                <a:cs typeface="+mn-cs"/>
                <a:hlinkClick r:id="rId3"/>
              </a:rPr>
              <a:t>https://historicengland.org.uk/images-books/photos/item/IC048/120</a:t>
            </a:r>
            <a:r>
              <a:rPr lang="en-GB" sz="1200" kern="120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p>
        </p:txBody>
      </p:sp>
      <p:sp>
        <p:nvSpPr>
          <p:cNvPr id="4" name="Slide Number Placeholder 3"/>
          <p:cNvSpPr>
            <a:spLocks noGrp="1"/>
          </p:cNvSpPr>
          <p:nvPr>
            <p:ph type="sldNum" sz="quarter" idx="5"/>
          </p:nvPr>
        </p:nvSpPr>
        <p:spPr/>
        <p:txBody>
          <a:bodyPr/>
          <a:lstStyle/>
          <a:p>
            <a:fld id="{1AFFFB68-4C17-3C4E-8F1F-E2E74032E6C9}" type="slidenum">
              <a:rPr lang="en-US" smtClean="0"/>
              <a:t>23</a:t>
            </a:fld>
            <a:endParaRPr lang="en-US"/>
          </a:p>
        </p:txBody>
      </p:sp>
    </p:spTree>
    <p:extLst>
      <p:ext uri="{BB962C8B-B14F-4D97-AF65-F5344CB8AC3E}">
        <p14:creationId xmlns:p14="http://schemas.microsoft.com/office/powerpoint/2010/main" val="21298412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a:t>Image courtesy of Anna Gray Associates</a:t>
            </a:r>
            <a:endParaRPr lang="en-GB"/>
          </a:p>
          <a:p>
            <a:endParaRPr lang="en-US"/>
          </a:p>
        </p:txBody>
      </p:sp>
      <p:sp>
        <p:nvSpPr>
          <p:cNvPr id="4" name="Slide Number Placeholder 3"/>
          <p:cNvSpPr>
            <a:spLocks noGrp="1"/>
          </p:cNvSpPr>
          <p:nvPr>
            <p:ph type="sldNum" sz="quarter" idx="5"/>
          </p:nvPr>
        </p:nvSpPr>
        <p:spPr/>
        <p:txBody>
          <a:bodyPr/>
          <a:lstStyle/>
          <a:p>
            <a:fld id="{1AFFFB68-4C17-3C4E-8F1F-E2E74032E6C9}" type="slidenum">
              <a:rPr lang="en-US" smtClean="0"/>
              <a:t>24</a:t>
            </a:fld>
            <a:endParaRPr lang="en-US"/>
          </a:p>
        </p:txBody>
      </p:sp>
    </p:spTree>
    <p:extLst>
      <p:ext uri="{BB962C8B-B14F-4D97-AF65-F5344CB8AC3E}">
        <p14:creationId xmlns:p14="http://schemas.microsoft.com/office/powerpoint/2010/main" val="24819682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i="0" dirty="0"/>
              <a:t>Image </a:t>
            </a:r>
            <a:r>
              <a:rPr lang="en-GB" sz="1200" b="0" i="0" kern="1200" dirty="0">
                <a:solidFill>
                  <a:schemeClr val="tx1"/>
                </a:solidFill>
                <a:effectLst/>
                <a:latin typeface="+mn-lt"/>
                <a:ea typeface="+mn-ea"/>
                <a:cs typeface="+mn-cs"/>
              </a:rPr>
              <a:t>© Historic England Archive, Ref: IC048/134, Date: 31 Jan 2012 </a:t>
            </a:r>
            <a:r>
              <a:rPr lang="en-GB" i="0" dirty="0"/>
              <a:t>- </a:t>
            </a:r>
            <a:r>
              <a:rPr lang="en-GB" sz="1200" u="sng" kern="1200" dirty="0">
                <a:solidFill>
                  <a:schemeClr val="tx1"/>
                </a:solidFill>
                <a:effectLst/>
                <a:latin typeface="+mn-lt"/>
                <a:ea typeface="+mn-ea"/>
                <a:cs typeface="+mn-cs"/>
                <a:hlinkClick r:id="rId3"/>
              </a:rPr>
              <a:t>https://historicengland.org.uk/images-books/photos/item/IC048/134</a:t>
            </a:r>
            <a:r>
              <a:rPr lang="en-GB"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fld id="{1AFFFB68-4C17-3C4E-8F1F-E2E74032E6C9}" type="slidenum">
              <a:rPr lang="en-US" smtClean="0"/>
              <a:t>25</a:t>
            </a:fld>
            <a:endParaRPr lang="en-US"/>
          </a:p>
        </p:txBody>
      </p:sp>
    </p:spTree>
    <p:extLst>
      <p:ext uri="{BB962C8B-B14F-4D97-AF65-F5344CB8AC3E}">
        <p14:creationId xmlns:p14="http://schemas.microsoft.com/office/powerpoint/2010/main" val="285065833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i="0"/>
              <a:t>Image </a:t>
            </a:r>
            <a:r>
              <a:rPr lang="en-GB" sz="1200" b="0" i="0" kern="1200">
                <a:solidFill>
                  <a:schemeClr val="tx1"/>
                </a:solidFill>
                <a:effectLst/>
                <a:latin typeface="+mn-lt"/>
                <a:ea typeface="+mn-ea"/>
                <a:cs typeface="+mn-cs"/>
              </a:rPr>
              <a:t>© Historic England Archive, Ref: IC048/114, Date: 2000 </a:t>
            </a:r>
            <a:r>
              <a:rPr lang="en-GB" i="0"/>
              <a:t>- </a:t>
            </a:r>
            <a:r>
              <a:rPr lang="en-GB" sz="1200" u="sng" kern="1200">
                <a:solidFill>
                  <a:schemeClr val="tx1"/>
                </a:solidFill>
                <a:effectLst/>
                <a:latin typeface="+mn-lt"/>
                <a:ea typeface="+mn-ea"/>
                <a:cs typeface="+mn-cs"/>
                <a:hlinkClick r:id="rId3"/>
              </a:rPr>
              <a:t>https://historicengland.org.uk/images-books/photos/item/IC048/114</a:t>
            </a:r>
            <a:r>
              <a:rPr lang="en-GB" sz="1200" kern="120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a:t>Find out more soldiers on the wall: </a:t>
            </a:r>
            <a:r>
              <a:rPr lang="en-GB" sz="1200" u="sng" kern="1200">
                <a:solidFill>
                  <a:schemeClr val="tx1"/>
                </a:solidFill>
                <a:effectLst/>
                <a:latin typeface="+mn-lt"/>
                <a:ea typeface="+mn-ea"/>
                <a:cs typeface="+mn-cs"/>
                <a:hlinkClick r:id="rId4"/>
              </a:rPr>
              <a:t>https://www.english-heritage.org.uk/members-area/kids/roman-england/roman-legionary/</a:t>
            </a:r>
            <a:r>
              <a:rPr lang="en-GB" sz="1200" kern="1200">
                <a:solidFill>
                  <a:schemeClr val="tx1"/>
                </a:solidFill>
                <a:effectLst/>
                <a:latin typeface="+mn-lt"/>
                <a:ea typeface="+mn-ea"/>
                <a:cs typeface="+mn-cs"/>
              </a:rPr>
              <a:t> </a:t>
            </a:r>
          </a:p>
          <a:p>
            <a:endParaRPr lang="en-GB"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1AFFFB68-4C17-3C4E-8F1F-E2E74032E6C9}" type="slidenum">
              <a:rPr lang="en-US" smtClean="0"/>
              <a:t>26</a:t>
            </a:fld>
            <a:endParaRPr lang="en-US"/>
          </a:p>
        </p:txBody>
      </p:sp>
    </p:spTree>
    <p:extLst>
      <p:ext uri="{BB962C8B-B14F-4D97-AF65-F5344CB8AC3E}">
        <p14:creationId xmlns:p14="http://schemas.microsoft.com/office/powerpoint/2010/main" val="85426340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AFFFB68-4C17-3C4E-8F1F-E2E74032E6C9}" type="slidenum">
              <a:rPr lang="en-US" smtClean="0"/>
              <a:t>27</a:t>
            </a:fld>
            <a:endParaRPr lang="en-US"/>
          </a:p>
        </p:txBody>
      </p:sp>
    </p:spTree>
    <p:extLst>
      <p:ext uri="{BB962C8B-B14F-4D97-AF65-F5344CB8AC3E}">
        <p14:creationId xmlns:p14="http://schemas.microsoft.com/office/powerpoint/2010/main" val="367881684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AFFFB68-4C17-3C4E-8F1F-E2E74032E6C9}" type="slidenum">
              <a:rPr lang="en-US" smtClean="0"/>
              <a:t>28</a:t>
            </a:fld>
            <a:endParaRPr lang="en-US"/>
          </a:p>
        </p:txBody>
      </p:sp>
    </p:spTree>
    <p:extLst>
      <p:ext uri="{BB962C8B-B14F-4D97-AF65-F5344CB8AC3E}">
        <p14:creationId xmlns:p14="http://schemas.microsoft.com/office/powerpoint/2010/main" val="32484994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i="0"/>
              <a:t>Image </a:t>
            </a:r>
            <a:r>
              <a:rPr lang="en-GB" sz="1200" kern="1200">
                <a:solidFill>
                  <a:schemeClr val="tx1"/>
                </a:solidFill>
                <a:effectLst/>
                <a:latin typeface="+mn-lt"/>
                <a:ea typeface="+mn-ea"/>
                <a:cs typeface="+mn-cs"/>
              </a:rPr>
              <a:t>© </a:t>
            </a:r>
            <a:r>
              <a:rPr lang="en-GB" sz="1200" kern="1200" err="1">
                <a:solidFill>
                  <a:schemeClr val="tx1"/>
                </a:solidFill>
                <a:effectLst/>
                <a:latin typeface="+mn-lt"/>
                <a:ea typeface="+mn-ea"/>
                <a:cs typeface="+mn-cs"/>
              </a:rPr>
              <a:t>Skyscan</a:t>
            </a:r>
            <a:r>
              <a:rPr lang="en-GB" sz="1200" kern="1200">
                <a:solidFill>
                  <a:schemeClr val="tx1"/>
                </a:solidFill>
                <a:effectLst/>
                <a:latin typeface="+mn-lt"/>
                <a:ea typeface="+mn-ea"/>
                <a:cs typeface="+mn-cs"/>
              </a:rPr>
              <a:t> Balloon Photography. Source: Historic England Archive </a:t>
            </a:r>
            <a:r>
              <a:rPr lang="en-GB" sz="1200" b="0" i="0" kern="1200">
                <a:solidFill>
                  <a:schemeClr val="tx1"/>
                </a:solidFill>
                <a:effectLst/>
                <a:latin typeface="+mn-lt"/>
                <a:ea typeface="+mn-ea"/>
                <a:cs typeface="+mn-cs"/>
              </a:rPr>
              <a:t>Ref: PLB_K960830</a:t>
            </a:r>
            <a:endParaRPr lang="en-GB"/>
          </a:p>
          <a:p>
            <a:endParaRPr lang="en-US"/>
          </a:p>
        </p:txBody>
      </p:sp>
      <p:sp>
        <p:nvSpPr>
          <p:cNvPr id="4" name="Slide Number Placeholder 3"/>
          <p:cNvSpPr>
            <a:spLocks noGrp="1"/>
          </p:cNvSpPr>
          <p:nvPr>
            <p:ph type="sldNum" sz="quarter" idx="5"/>
          </p:nvPr>
        </p:nvSpPr>
        <p:spPr/>
        <p:txBody>
          <a:bodyPr/>
          <a:lstStyle/>
          <a:p>
            <a:fld id="{1AFFFB68-4C17-3C4E-8F1F-E2E74032E6C9}" type="slidenum">
              <a:rPr lang="en-US" smtClean="0"/>
              <a:t>7</a:t>
            </a:fld>
            <a:endParaRPr lang="en-US"/>
          </a:p>
        </p:txBody>
      </p:sp>
    </p:spTree>
    <p:extLst>
      <p:ext uri="{BB962C8B-B14F-4D97-AF65-F5344CB8AC3E}">
        <p14:creationId xmlns:p14="http://schemas.microsoft.com/office/powerpoint/2010/main" val="51797870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i="0"/>
              <a:t>Image </a:t>
            </a:r>
            <a:r>
              <a:rPr lang="en-GB" sz="1200" b="0" i="0" kern="1200">
                <a:solidFill>
                  <a:schemeClr val="tx1"/>
                </a:solidFill>
                <a:effectLst/>
                <a:latin typeface="+mn-lt"/>
                <a:ea typeface="+mn-ea"/>
                <a:cs typeface="+mn-cs"/>
              </a:rPr>
              <a:t>© Historic England Archive, Ref: IC048/038, Date: circa 1985 - circa 2000 </a:t>
            </a:r>
            <a:r>
              <a:rPr lang="en-GB" i="0"/>
              <a:t>- </a:t>
            </a:r>
            <a:r>
              <a:rPr lang="en-GB" sz="1200" u="sng" kern="1200">
                <a:solidFill>
                  <a:schemeClr val="tx1"/>
                </a:solidFill>
                <a:effectLst/>
                <a:latin typeface="+mn-lt"/>
                <a:ea typeface="+mn-ea"/>
                <a:cs typeface="+mn-cs"/>
                <a:hlinkClick r:id="rId3"/>
              </a:rPr>
              <a:t>https://historicengland.org.uk/images-books/photos/item/IC048/114</a:t>
            </a:r>
            <a:r>
              <a:rPr lang="en-GB" sz="1200" kern="1200">
                <a:solidFill>
                  <a:schemeClr val="tx1"/>
                </a:solidFill>
                <a:effectLst/>
                <a:latin typeface="+mn-lt"/>
                <a:ea typeface="+mn-ea"/>
                <a:cs typeface="+mn-cs"/>
              </a:rPr>
              <a:t> </a:t>
            </a:r>
            <a:endParaRPr lang="en-GB"/>
          </a:p>
          <a:p>
            <a:r>
              <a:rPr lang="en-GB"/>
              <a:t>Find out more: </a:t>
            </a:r>
            <a:r>
              <a:rPr lang="en-GB" sz="1200">
                <a:hlinkClick r:id="rId4"/>
              </a:rPr>
              <a:t>https://www.english-heritage.org.uk/learn/teaching-resources/local-learning/-hadrians-wall/</a:t>
            </a:r>
            <a:r>
              <a:rPr lang="en-GB" sz="1200"/>
              <a:t> </a:t>
            </a:r>
            <a:endParaRPr lang="en-GB"/>
          </a:p>
          <a:p>
            <a:endParaRPr lang="en-GB"/>
          </a:p>
        </p:txBody>
      </p:sp>
      <p:sp>
        <p:nvSpPr>
          <p:cNvPr id="4" name="Slide Number Placeholder 3"/>
          <p:cNvSpPr>
            <a:spLocks noGrp="1"/>
          </p:cNvSpPr>
          <p:nvPr>
            <p:ph type="sldNum" sz="quarter" idx="5"/>
          </p:nvPr>
        </p:nvSpPr>
        <p:spPr/>
        <p:txBody>
          <a:bodyPr/>
          <a:lstStyle/>
          <a:p>
            <a:fld id="{1AFFFB68-4C17-3C4E-8F1F-E2E74032E6C9}" type="slidenum">
              <a:rPr lang="en-US" smtClean="0"/>
              <a:t>29</a:t>
            </a:fld>
            <a:endParaRPr lang="en-US"/>
          </a:p>
        </p:txBody>
      </p:sp>
    </p:spTree>
    <p:extLst>
      <p:ext uri="{BB962C8B-B14F-4D97-AF65-F5344CB8AC3E}">
        <p14:creationId xmlns:p14="http://schemas.microsoft.com/office/powerpoint/2010/main" val="368762474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i="0"/>
              <a:t>Image </a:t>
            </a:r>
            <a:r>
              <a:rPr lang="en-GB" sz="1200" b="0" i="0" kern="1200">
                <a:solidFill>
                  <a:schemeClr val="tx1"/>
                </a:solidFill>
                <a:effectLst/>
                <a:latin typeface="+mn-lt"/>
                <a:ea typeface="+mn-ea"/>
                <a:cs typeface="+mn-cs"/>
              </a:rPr>
              <a:t>© Historic England Archive, Ref: IC048/038, Date: circa 1985 - circa 2000 </a:t>
            </a:r>
            <a:r>
              <a:rPr lang="en-GB" i="0"/>
              <a:t>- </a:t>
            </a:r>
            <a:r>
              <a:rPr lang="en-GB" sz="1200" u="sng" kern="1200">
                <a:solidFill>
                  <a:schemeClr val="tx1"/>
                </a:solidFill>
                <a:effectLst/>
                <a:latin typeface="+mn-lt"/>
                <a:ea typeface="+mn-ea"/>
                <a:cs typeface="+mn-cs"/>
                <a:hlinkClick r:id="rId3"/>
              </a:rPr>
              <a:t>https://historicengland.org.uk/images-books/photos/item/IC048/114</a:t>
            </a:r>
            <a:r>
              <a:rPr lang="en-GB" sz="1200" kern="1200">
                <a:solidFill>
                  <a:schemeClr val="tx1"/>
                </a:solidFill>
                <a:effectLst/>
                <a:latin typeface="+mn-lt"/>
                <a:ea typeface="+mn-ea"/>
                <a:cs typeface="+mn-cs"/>
              </a:rPr>
              <a:t> </a:t>
            </a:r>
            <a:endParaRPr lang="en-GB"/>
          </a:p>
          <a:p>
            <a:r>
              <a:rPr lang="en-GB"/>
              <a:t>Find out more: </a:t>
            </a:r>
            <a:r>
              <a:rPr lang="en-GB" sz="1200">
                <a:hlinkClick r:id="rId4"/>
              </a:rPr>
              <a:t>https://www.english-heritage.org.uk/learn/teaching-resources/local-learning/-hadrians-wall/</a:t>
            </a:r>
            <a:r>
              <a:rPr lang="en-GB" sz="1200"/>
              <a:t> </a:t>
            </a:r>
            <a:endParaRPr lang="en-GB"/>
          </a:p>
          <a:p>
            <a:endParaRPr lang="en-GB"/>
          </a:p>
        </p:txBody>
      </p:sp>
      <p:sp>
        <p:nvSpPr>
          <p:cNvPr id="4" name="Slide Number Placeholder 3"/>
          <p:cNvSpPr>
            <a:spLocks noGrp="1"/>
          </p:cNvSpPr>
          <p:nvPr>
            <p:ph type="sldNum" sz="quarter" idx="5"/>
          </p:nvPr>
        </p:nvSpPr>
        <p:spPr/>
        <p:txBody>
          <a:bodyPr/>
          <a:lstStyle/>
          <a:p>
            <a:fld id="{1AFFFB68-4C17-3C4E-8F1F-E2E74032E6C9}" type="slidenum">
              <a:rPr lang="en-US" smtClean="0"/>
              <a:t>30</a:t>
            </a:fld>
            <a:endParaRPr lang="en-US"/>
          </a:p>
        </p:txBody>
      </p:sp>
    </p:spTree>
    <p:extLst>
      <p:ext uri="{BB962C8B-B14F-4D97-AF65-F5344CB8AC3E}">
        <p14:creationId xmlns:p14="http://schemas.microsoft.com/office/powerpoint/2010/main" val="102239741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i="0" dirty="0"/>
              <a:t>Image </a:t>
            </a:r>
            <a:r>
              <a:rPr lang="en-GB" sz="1200" b="0" i="0" kern="1200" dirty="0">
                <a:solidFill>
                  <a:schemeClr val="tx1"/>
                </a:solidFill>
                <a:effectLst/>
                <a:latin typeface="+mn-lt"/>
                <a:ea typeface="+mn-ea"/>
                <a:cs typeface="+mn-cs"/>
              </a:rPr>
              <a:t>© Historic England Archive, Ref: IC048/038, Date: circa 1985 - circa 2000 </a:t>
            </a:r>
            <a:r>
              <a:rPr lang="en-GB" i="0" dirty="0"/>
              <a:t>- </a:t>
            </a:r>
            <a:r>
              <a:rPr lang="en-GB" sz="1200" u="sng" kern="1200" dirty="0">
                <a:solidFill>
                  <a:schemeClr val="tx1"/>
                </a:solidFill>
                <a:effectLst/>
                <a:latin typeface="+mn-lt"/>
                <a:ea typeface="+mn-ea"/>
                <a:cs typeface="+mn-cs"/>
                <a:hlinkClick r:id="rId3"/>
              </a:rPr>
              <a:t>https://historicengland.org.uk/images-books/photos/item/IC048/114</a:t>
            </a:r>
            <a:r>
              <a:rPr lang="en-GB"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Missing Pieces Project: </a:t>
            </a:r>
            <a:r>
              <a:rPr lang="en-GB" sz="1800" u="sng" dirty="0">
                <a:solidFill>
                  <a:srgbClr val="0563C1"/>
                </a:solidFill>
                <a:effectLst/>
                <a:latin typeface="Arial" panose="020B0604020202020204" pitchFamily="34" charset="0"/>
                <a:ea typeface="Arial" panose="020B0604020202020204" pitchFamily="34" charset="0"/>
                <a:cs typeface="Times New Roman" panose="02020603050405020304" pitchFamily="18" charset="0"/>
                <a:hlinkClick r:id="rId4"/>
              </a:rPr>
              <a:t>https://historicengland.org.uk/services-skills/education/teaching-activities/how-you-can-provide-the-missing-pieces/</a:t>
            </a:r>
            <a:r>
              <a:rPr lang="en-GB" sz="1800" dirty="0">
                <a:effectLst/>
                <a:latin typeface="Arial" panose="020B0604020202020204" pitchFamily="34" charset="0"/>
                <a:ea typeface="Arial" panose="020B0604020202020204" pitchFamily="34" charset="0"/>
                <a:cs typeface="Times New Roman" panose="02020603050405020304" pitchFamily="18" charset="0"/>
              </a:rPr>
              <a:t> </a:t>
            </a:r>
            <a:endParaRPr lang="en-GB" dirty="0"/>
          </a:p>
          <a:p>
            <a:r>
              <a:rPr lang="en-GB" dirty="0"/>
              <a:t>Find out more: </a:t>
            </a:r>
            <a:r>
              <a:rPr lang="en-GB" sz="1200" dirty="0">
                <a:hlinkClick r:id="rId5"/>
              </a:rPr>
              <a:t>https://www.english-heritage.org.uk/learn/teaching-resources/local-learning/-hadrians-wall/</a:t>
            </a:r>
            <a:r>
              <a:rPr lang="en-GB" sz="1200" dirty="0"/>
              <a:t> </a:t>
            </a:r>
            <a:endParaRPr lang="en-GB" dirty="0"/>
          </a:p>
          <a:p>
            <a:endParaRPr lang="en-GB" dirty="0"/>
          </a:p>
        </p:txBody>
      </p:sp>
      <p:sp>
        <p:nvSpPr>
          <p:cNvPr id="4" name="Slide Number Placeholder 3"/>
          <p:cNvSpPr>
            <a:spLocks noGrp="1"/>
          </p:cNvSpPr>
          <p:nvPr>
            <p:ph type="sldNum" sz="quarter" idx="5"/>
          </p:nvPr>
        </p:nvSpPr>
        <p:spPr/>
        <p:txBody>
          <a:bodyPr/>
          <a:lstStyle/>
          <a:p>
            <a:fld id="{1AFFFB68-4C17-3C4E-8F1F-E2E74032E6C9}" type="slidenum">
              <a:rPr lang="en-US" smtClean="0"/>
              <a:t>31</a:t>
            </a:fld>
            <a:endParaRPr lang="en-US"/>
          </a:p>
        </p:txBody>
      </p:sp>
    </p:spTree>
    <p:extLst>
      <p:ext uri="{BB962C8B-B14F-4D97-AF65-F5344CB8AC3E}">
        <p14:creationId xmlns:p14="http://schemas.microsoft.com/office/powerpoint/2010/main" val="65950103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i="0"/>
              <a:t>Image </a:t>
            </a:r>
            <a:r>
              <a:rPr lang="en-GB" sz="1200" b="0" i="0" kern="1200">
                <a:solidFill>
                  <a:schemeClr val="tx1"/>
                </a:solidFill>
                <a:effectLst/>
                <a:latin typeface="+mn-lt"/>
                <a:ea typeface="+mn-ea"/>
                <a:cs typeface="+mn-cs"/>
              </a:rPr>
              <a:t>© Historic England Archive, Ref: IC048/038, Date: circa 1985 - circa 2000 </a:t>
            </a:r>
            <a:r>
              <a:rPr lang="en-GB" i="0"/>
              <a:t>- </a:t>
            </a:r>
            <a:r>
              <a:rPr lang="en-GB" sz="1200" u="sng" kern="1200">
                <a:solidFill>
                  <a:schemeClr val="tx1"/>
                </a:solidFill>
                <a:effectLst/>
                <a:latin typeface="+mn-lt"/>
                <a:ea typeface="+mn-ea"/>
                <a:cs typeface="+mn-cs"/>
                <a:hlinkClick r:id="rId3"/>
              </a:rPr>
              <a:t>https://historicengland.org.uk/images-books/photos/item/IC048/114</a:t>
            </a:r>
            <a:r>
              <a:rPr lang="en-GB" sz="1200" kern="1200">
                <a:solidFill>
                  <a:schemeClr val="tx1"/>
                </a:solidFill>
                <a:effectLst/>
                <a:latin typeface="+mn-lt"/>
                <a:ea typeface="+mn-ea"/>
                <a:cs typeface="+mn-cs"/>
              </a:rPr>
              <a:t> </a:t>
            </a:r>
            <a:endParaRPr lang="en-GB"/>
          </a:p>
          <a:p>
            <a:r>
              <a:rPr lang="en-GB"/>
              <a:t>Find out more: </a:t>
            </a:r>
            <a:r>
              <a:rPr lang="en-GB" sz="1200">
                <a:hlinkClick r:id="rId4"/>
              </a:rPr>
              <a:t>https://www.english-heritage.org.uk/learn/teaching-resources/local-learning/-hadrians-wall/</a:t>
            </a:r>
            <a:r>
              <a:rPr lang="en-GB" sz="1200"/>
              <a:t> </a:t>
            </a:r>
            <a:endParaRPr lang="en-GB"/>
          </a:p>
          <a:p>
            <a:endParaRPr lang="en-GB"/>
          </a:p>
        </p:txBody>
      </p:sp>
      <p:sp>
        <p:nvSpPr>
          <p:cNvPr id="4" name="Slide Number Placeholder 3"/>
          <p:cNvSpPr>
            <a:spLocks noGrp="1"/>
          </p:cNvSpPr>
          <p:nvPr>
            <p:ph type="sldNum" sz="quarter" idx="5"/>
          </p:nvPr>
        </p:nvSpPr>
        <p:spPr/>
        <p:txBody>
          <a:bodyPr/>
          <a:lstStyle/>
          <a:p>
            <a:fld id="{1AFFFB68-4C17-3C4E-8F1F-E2E74032E6C9}" type="slidenum">
              <a:rPr lang="en-US" smtClean="0"/>
              <a:t>32</a:t>
            </a:fld>
            <a:endParaRPr lang="en-US"/>
          </a:p>
        </p:txBody>
      </p:sp>
    </p:spTree>
    <p:extLst>
      <p:ext uri="{BB962C8B-B14F-4D97-AF65-F5344CB8AC3E}">
        <p14:creationId xmlns:p14="http://schemas.microsoft.com/office/powerpoint/2010/main" val="218703792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i="0"/>
              <a:t>Image </a:t>
            </a:r>
            <a:r>
              <a:rPr lang="en-GB" sz="1200" b="0" i="0" kern="1200">
                <a:solidFill>
                  <a:schemeClr val="tx1"/>
                </a:solidFill>
                <a:effectLst/>
                <a:latin typeface="+mn-lt"/>
                <a:ea typeface="+mn-ea"/>
                <a:cs typeface="+mn-cs"/>
              </a:rPr>
              <a:t>© Historic England Archive, Ref: IC048/038, Date: circa 1985 - circa 2000 </a:t>
            </a:r>
            <a:r>
              <a:rPr lang="en-GB" i="0"/>
              <a:t>- </a:t>
            </a:r>
            <a:r>
              <a:rPr lang="en-GB" sz="1200" u="sng" kern="1200">
                <a:solidFill>
                  <a:schemeClr val="tx1"/>
                </a:solidFill>
                <a:effectLst/>
                <a:latin typeface="+mn-lt"/>
                <a:ea typeface="+mn-ea"/>
                <a:cs typeface="+mn-cs"/>
                <a:hlinkClick r:id="rId3"/>
              </a:rPr>
              <a:t>https://historicengland.org.uk/images-books/photos/item/IC048/114</a:t>
            </a:r>
            <a:r>
              <a:rPr lang="en-GB" sz="1200" kern="1200">
                <a:solidFill>
                  <a:schemeClr val="tx1"/>
                </a:solidFill>
                <a:effectLst/>
                <a:latin typeface="+mn-lt"/>
                <a:ea typeface="+mn-ea"/>
                <a:cs typeface="+mn-cs"/>
              </a:rPr>
              <a:t> </a:t>
            </a:r>
            <a:endParaRPr lang="en-GB"/>
          </a:p>
          <a:p>
            <a:r>
              <a:rPr lang="en-GB"/>
              <a:t>Find out more: </a:t>
            </a:r>
            <a:r>
              <a:rPr lang="en-GB" sz="1200">
                <a:hlinkClick r:id="rId4"/>
              </a:rPr>
              <a:t>https://www.english-heritage.org.uk/learn/teaching-resources/local-learning/-hadrians-wall/</a:t>
            </a:r>
            <a:r>
              <a:rPr lang="en-GB" sz="1200"/>
              <a:t> </a:t>
            </a:r>
            <a:endParaRPr lang="en-GB"/>
          </a:p>
          <a:p>
            <a:endParaRPr lang="en-GB"/>
          </a:p>
        </p:txBody>
      </p:sp>
      <p:sp>
        <p:nvSpPr>
          <p:cNvPr id="4" name="Slide Number Placeholder 3"/>
          <p:cNvSpPr>
            <a:spLocks noGrp="1"/>
          </p:cNvSpPr>
          <p:nvPr>
            <p:ph type="sldNum" sz="quarter" idx="5"/>
          </p:nvPr>
        </p:nvSpPr>
        <p:spPr/>
        <p:txBody>
          <a:bodyPr/>
          <a:lstStyle/>
          <a:p>
            <a:fld id="{1AFFFB68-4C17-3C4E-8F1F-E2E74032E6C9}" type="slidenum">
              <a:rPr lang="en-US" smtClean="0"/>
              <a:t>33</a:t>
            </a:fld>
            <a:endParaRPr lang="en-US"/>
          </a:p>
        </p:txBody>
      </p:sp>
    </p:spTree>
    <p:extLst>
      <p:ext uri="{BB962C8B-B14F-4D97-AF65-F5344CB8AC3E}">
        <p14:creationId xmlns:p14="http://schemas.microsoft.com/office/powerpoint/2010/main" val="163403642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Find out more about the artefacts and the fort here: </a:t>
            </a:r>
            <a:r>
              <a:rPr lang="en-GB" sz="1200" u="sng" kern="1200" dirty="0">
                <a:solidFill>
                  <a:schemeClr val="tx1"/>
                </a:solidFill>
                <a:effectLst/>
                <a:latin typeface="+mn-lt"/>
                <a:ea typeface="+mn-ea"/>
                <a:cs typeface="+mn-cs"/>
                <a:hlinkClick r:id="rId3"/>
              </a:rPr>
              <a:t>https://www.english-heritage.org.uk/siteassets/home/learn/teaching-resources/birdoswald_roman_fort_teachers_resource_pack_ks2-ks3-updated.pdf</a:t>
            </a:r>
            <a:r>
              <a:rPr lang="en-GB"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i="0" dirty="0"/>
              <a:t>Image </a:t>
            </a:r>
            <a:r>
              <a:rPr lang="en-GB" sz="1200" b="0" i="0" kern="1200" dirty="0">
                <a:solidFill>
                  <a:schemeClr val="tx1"/>
                </a:solidFill>
                <a:effectLst/>
                <a:latin typeface="+mn-lt"/>
                <a:ea typeface="+mn-ea"/>
                <a:cs typeface="+mn-cs"/>
              </a:rPr>
              <a:t>© Historic England Archive, Ref: DP217738, Date: 16 Aug 2017 </a:t>
            </a:r>
            <a:r>
              <a:rPr lang="en-GB" i="0" dirty="0"/>
              <a:t>- </a:t>
            </a:r>
            <a:r>
              <a:rPr lang="en-GB" dirty="0">
                <a:hlinkClick r:id="rId4"/>
              </a:rPr>
              <a:t>https://historicengland.org.uk/images-books/photos/item/DP217738</a:t>
            </a:r>
            <a:r>
              <a:rPr lang="en-GB"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i="0" dirty="0"/>
              <a:t>Image </a:t>
            </a:r>
            <a:r>
              <a:rPr lang="en-GB" sz="1200" b="0" i="0" kern="1200" dirty="0">
                <a:solidFill>
                  <a:schemeClr val="tx1"/>
                </a:solidFill>
                <a:effectLst/>
                <a:latin typeface="+mn-lt"/>
                <a:ea typeface="+mn-ea"/>
                <a:cs typeface="+mn-cs"/>
              </a:rPr>
              <a:t>© Historic England Archive, Ref: DP217724, Date: 16 Aug 2017 </a:t>
            </a:r>
            <a:r>
              <a:rPr lang="en-GB" i="0" dirty="0"/>
              <a:t>- </a:t>
            </a:r>
            <a:r>
              <a:rPr lang="en-GB" dirty="0">
                <a:hlinkClick r:id="rId5"/>
              </a:rPr>
              <a:t>https://historicengland.org.uk/images-books/photos/item/DP217724</a:t>
            </a:r>
            <a:r>
              <a:rPr lang="en-GB"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i="0" dirty="0"/>
              <a:t>Image </a:t>
            </a:r>
            <a:r>
              <a:rPr lang="en-GB" sz="1200" b="0" i="0" kern="1200" dirty="0">
                <a:solidFill>
                  <a:schemeClr val="tx1"/>
                </a:solidFill>
                <a:effectLst/>
                <a:latin typeface="+mn-lt"/>
                <a:ea typeface="+mn-ea"/>
                <a:cs typeface="+mn-cs"/>
              </a:rPr>
              <a:t>© Historic England Archive, Ref: DP217735, Date: 16 Aug 2017 </a:t>
            </a:r>
            <a:r>
              <a:rPr lang="en-GB" i="0" dirty="0"/>
              <a:t>- </a:t>
            </a:r>
            <a:r>
              <a:rPr lang="en-GB" dirty="0">
                <a:hlinkClick r:id="rId6"/>
              </a:rPr>
              <a:t>https://historicengland.org.uk/images-books/photos/item/DP217735</a:t>
            </a:r>
            <a:r>
              <a:rPr lang="en-GB"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i="0" dirty="0"/>
              <a:t>Image </a:t>
            </a:r>
            <a:r>
              <a:rPr lang="en-GB" sz="1200" b="0" i="0" kern="1200" dirty="0">
                <a:solidFill>
                  <a:schemeClr val="tx1"/>
                </a:solidFill>
                <a:effectLst/>
                <a:latin typeface="+mn-lt"/>
                <a:ea typeface="+mn-ea"/>
                <a:cs typeface="+mn-cs"/>
              </a:rPr>
              <a:t>© Historic England Archive, Ref: DP219747, Date: 5 May 2017 </a:t>
            </a:r>
            <a:r>
              <a:rPr lang="en-GB" i="0" dirty="0"/>
              <a:t>- </a:t>
            </a:r>
            <a:r>
              <a:rPr lang="en-GB" sz="1200" u="sng" kern="1200" dirty="0">
                <a:solidFill>
                  <a:schemeClr val="tx1"/>
                </a:solidFill>
                <a:effectLst/>
                <a:latin typeface="+mn-lt"/>
                <a:ea typeface="+mn-ea"/>
                <a:cs typeface="+mn-cs"/>
                <a:hlinkClick r:id="rId7"/>
              </a:rPr>
              <a:t>https://historicengland.org.uk/images-books/photos/item/DP219747</a:t>
            </a:r>
            <a:r>
              <a:rPr lang="en-GB"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i="0" dirty="0"/>
              <a:t>Image </a:t>
            </a:r>
            <a:r>
              <a:rPr lang="en-GB" sz="1200" b="0" i="0" kern="1200" dirty="0">
                <a:solidFill>
                  <a:schemeClr val="tx1"/>
                </a:solidFill>
                <a:effectLst/>
                <a:latin typeface="+mn-lt"/>
                <a:ea typeface="+mn-ea"/>
                <a:cs typeface="+mn-cs"/>
              </a:rPr>
              <a:t>© Historic England Archive, Ref: DP217720, Date: 16 Aug 2017 </a:t>
            </a:r>
            <a:r>
              <a:rPr lang="en-GB" i="0" dirty="0"/>
              <a:t>-</a:t>
            </a:r>
            <a:r>
              <a:rPr lang="en-GB" dirty="0">
                <a:hlinkClick r:id="rId8"/>
              </a:rPr>
              <a:t>https://historicengland.org.uk/images-books/photos/item/DP217720</a:t>
            </a:r>
            <a:r>
              <a:rPr lang="en-GB"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i="0" dirty="0"/>
              <a:t>Image </a:t>
            </a:r>
            <a:r>
              <a:rPr lang="en-GB" sz="1200" b="0" i="0" kern="1200" dirty="0">
                <a:solidFill>
                  <a:schemeClr val="tx1"/>
                </a:solidFill>
                <a:effectLst/>
                <a:latin typeface="+mn-lt"/>
                <a:ea typeface="+mn-ea"/>
                <a:cs typeface="+mn-cs"/>
              </a:rPr>
              <a:t>© Historic England Archive, Ref: DP217717, Date: 16 Aug 2017 </a:t>
            </a:r>
            <a:r>
              <a:rPr lang="en-GB" i="0" dirty="0"/>
              <a:t>- </a:t>
            </a:r>
            <a:r>
              <a:rPr lang="en-GB" dirty="0">
                <a:hlinkClick r:id="rId9"/>
              </a:rPr>
              <a:t>https://historicengland.org.uk/images-books/photos/item/DP217717</a:t>
            </a:r>
            <a:r>
              <a:rPr lang="en-GB" dirty="0"/>
              <a:t> </a:t>
            </a:r>
          </a:p>
          <a:p>
            <a:endParaRPr lang="en-GB" dirty="0"/>
          </a:p>
        </p:txBody>
      </p:sp>
      <p:sp>
        <p:nvSpPr>
          <p:cNvPr id="4" name="Slide Number Placeholder 3"/>
          <p:cNvSpPr>
            <a:spLocks noGrp="1"/>
          </p:cNvSpPr>
          <p:nvPr>
            <p:ph type="sldNum" sz="quarter" idx="5"/>
          </p:nvPr>
        </p:nvSpPr>
        <p:spPr/>
        <p:txBody>
          <a:bodyPr/>
          <a:lstStyle/>
          <a:p>
            <a:fld id="{1AFFFB68-4C17-3C4E-8F1F-E2E74032E6C9}" type="slidenum">
              <a:rPr lang="en-US" smtClean="0"/>
              <a:t>34</a:t>
            </a:fld>
            <a:endParaRPr lang="en-US"/>
          </a:p>
        </p:txBody>
      </p:sp>
    </p:spTree>
    <p:extLst>
      <p:ext uri="{BB962C8B-B14F-4D97-AF65-F5344CB8AC3E}">
        <p14:creationId xmlns:p14="http://schemas.microsoft.com/office/powerpoint/2010/main" val="199752418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Find out more about the artefacts and the fort here: </a:t>
            </a:r>
            <a:r>
              <a:rPr lang="en-GB" sz="1200" u="sng" kern="1200">
                <a:solidFill>
                  <a:schemeClr val="tx1"/>
                </a:solidFill>
                <a:effectLst/>
                <a:latin typeface="+mn-lt"/>
                <a:ea typeface="+mn-ea"/>
                <a:cs typeface="+mn-cs"/>
                <a:hlinkClick r:id="rId3"/>
              </a:rPr>
              <a:t>https://www.english-heritage.org.uk/siteassets/home/learn/teaching-resources/birdoswald_roman_fort_teachers_resource_pack_ks2-ks3-updated.pdf</a:t>
            </a:r>
            <a:r>
              <a:rPr lang="en-GB" sz="1200" kern="120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i="0"/>
              <a:t>Image </a:t>
            </a:r>
            <a:r>
              <a:rPr lang="en-GB" sz="1200" b="0" i="0" kern="1200">
                <a:solidFill>
                  <a:schemeClr val="tx1"/>
                </a:solidFill>
                <a:effectLst/>
                <a:latin typeface="+mn-lt"/>
                <a:ea typeface="+mn-ea"/>
                <a:cs typeface="+mn-cs"/>
              </a:rPr>
              <a:t>© Historic England Archive, Ref: DP217738, Date: 16 Aug 2017 </a:t>
            </a:r>
            <a:r>
              <a:rPr lang="en-GB" i="0"/>
              <a:t>- </a:t>
            </a:r>
            <a:r>
              <a:rPr lang="en-GB">
                <a:hlinkClick r:id="rId4"/>
              </a:rPr>
              <a:t>https://historicengland.org.uk/images-books/photos/item/DP217738</a:t>
            </a:r>
            <a:r>
              <a:rPr lang="en-GB"/>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i="0"/>
              <a:t>Image </a:t>
            </a:r>
            <a:r>
              <a:rPr lang="en-GB" sz="1200" b="0" i="0" kern="1200">
                <a:solidFill>
                  <a:schemeClr val="tx1"/>
                </a:solidFill>
                <a:effectLst/>
                <a:latin typeface="+mn-lt"/>
                <a:ea typeface="+mn-ea"/>
                <a:cs typeface="+mn-cs"/>
              </a:rPr>
              <a:t>© Historic England Archive, Ref: DP217724, Date: 16 Aug 2017 </a:t>
            </a:r>
            <a:r>
              <a:rPr lang="en-GB" i="0"/>
              <a:t>- </a:t>
            </a:r>
            <a:r>
              <a:rPr lang="en-GB">
                <a:hlinkClick r:id="rId5"/>
              </a:rPr>
              <a:t>https://historicengland.org.uk/images-books/photos/item/DP217724</a:t>
            </a:r>
            <a:r>
              <a:rPr lang="en-GB"/>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i="0"/>
              <a:t>Image </a:t>
            </a:r>
            <a:r>
              <a:rPr lang="en-GB" sz="1200" b="0" i="0" kern="1200">
                <a:solidFill>
                  <a:schemeClr val="tx1"/>
                </a:solidFill>
                <a:effectLst/>
                <a:latin typeface="+mn-lt"/>
                <a:ea typeface="+mn-ea"/>
                <a:cs typeface="+mn-cs"/>
              </a:rPr>
              <a:t>© Historic England Archive, Ref: DP217735, Date: 16 Aug 2017 </a:t>
            </a:r>
            <a:r>
              <a:rPr lang="en-GB" i="0"/>
              <a:t>- </a:t>
            </a:r>
            <a:r>
              <a:rPr lang="en-GB">
                <a:hlinkClick r:id="rId6"/>
              </a:rPr>
              <a:t>https://historicengland.org.uk/images-books/photos/item/DP217735</a:t>
            </a:r>
            <a:r>
              <a:rPr lang="en-GB"/>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i="0"/>
              <a:t>Image </a:t>
            </a:r>
            <a:r>
              <a:rPr lang="en-GB" sz="1200" b="0" i="0" kern="1200">
                <a:solidFill>
                  <a:schemeClr val="tx1"/>
                </a:solidFill>
                <a:effectLst/>
                <a:latin typeface="+mn-lt"/>
                <a:ea typeface="+mn-ea"/>
                <a:cs typeface="+mn-cs"/>
              </a:rPr>
              <a:t>© Historic England Archive, Ref: DP219747, Date: 5 May 2017 </a:t>
            </a:r>
            <a:r>
              <a:rPr lang="en-GB" i="0"/>
              <a:t>- </a:t>
            </a:r>
            <a:r>
              <a:rPr lang="en-GB" sz="1200" u="sng" kern="1200">
                <a:solidFill>
                  <a:schemeClr val="tx1"/>
                </a:solidFill>
                <a:effectLst/>
                <a:latin typeface="+mn-lt"/>
                <a:ea typeface="+mn-ea"/>
                <a:cs typeface="+mn-cs"/>
                <a:hlinkClick r:id="rId7"/>
              </a:rPr>
              <a:t>https://historicengland.org.uk/images-books/photos/item/DP219747</a:t>
            </a:r>
            <a:r>
              <a:rPr lang="en-GB" sz="1200" kern="120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i="0"/>
              <a:t>Image </a:t>
            </a:r>
            <a:r>
              <a:rPr lang="en-GB" sz="1200" b="0" i="0" kern="1200">
                <a:solidFill>
                  <a:schemeClr val="tx1"/>
                </a:solidFill>
                <a:effectLst/>
                <a:latin typeface="+mn-lt"/>
                <a:ea typeface="+mn-ea"/>
                <a:cs typeface="+mn-cs"/>
              </a:rPr>
              <a:t>© Historic England Archive, Ref: DP217720, Date: 16 Aug 2017 </a:t>
            </a:r>
            <a:r>
              <a:rPr lang="en-GB" i="0"/>
              <a:t>-</a:t>
            </a:r>
            <a:r>
              <a:rPr lang="en-GB">
                <a:hlinkClick r:id="rId8"/>
              </a:rPr>
              <a:t>https://historicengland.org.uk/images-books/photos/item/DP217720</a:t>
            </a:r>
            <a:r>
              <a:rPr lang="en-GB"/>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i="0"/>
              <a:t>Image </a:t>
            </a:r>
            <a:r>
              <a:rPr lang="en-GB" sz="1200" b="0" i="0" kern="1200">
                <a:solidFill>
                  <a:schemeClr val="tx1"/>
                </a:solidFill>
                <a:effectLst/>
                <a:latin typeface="+mn-lt"/>
                <a:ea typeface="+mn-ea"/>
                <a:cs typeface="+mn-cs"/>
              </a:rPr>
              <a:t>© Historic England Archive, Ref: DP217717, Date: 16 Aug 2017 </a:t>
            </a:r>
            <a:r>
              <a:rPr lang="en-GB" i="0"/>
              <a:t>- </a:t>
            </a:r>
            <a:r>
              <a:rPr lang="en-GB">
                <a:hlinkClick r:id="rId9"/>
              </a:rPr>
              <a:t>https://historicengland.org.uk/images-books/photos/item/DP217717</a:t>
            </a:r>
            <a:r>
              <a:rPr lang="en-GB"/>
              <a:t> </a:t>
            </a:r>
          </a:p>
          <a:p>
            <a:endParaRPr lang="en-GB"/>
          </a:p>
        </p:txBody>
      </p:sp>
      <p:sp>
        <p:nvSpPr>
          <p:cNvPr id="4" name="Slide Number Placeholder 3"/>
          <p:cNvSpPr>
            <a:spLocks noGrp="1"/>
          </p:cNvSpPr>
          <p:nvPr>
            <p:ph type="sldNum" sz="quarter" idx="5"/>
          </p:nvPr>
        </p:nvSpPr>
        <p:spPr/>
        <p:txBody>
          <a:bodyPr/>
          <a:lstStyle/>
          <a:p>
            <a:fld id="{1AFFFB68-4C17-3C4E-8F1F-E2E74032E6C9}" type="slidenum">
              <a:rPr lang="en-US" smtClean="0"/>
              <a:t>42</a:t>
            </a:fld>
            <a:endParaRPr lang="en-US"/>
          </a:p>
        </p:txBody>
      </p:sp>
    </p:spTree>
    <p:extLst>
      <p:ext uri="{BB962C8B-B14F-4D97-AF65-F5344CB8AC3E}">
        <p14:creationId xmlns:p14="http://schemas.microsoft.com/office/powerpoint/2010/main" val="7129658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Image: </a:t>
            </a:r>
            <a:r>
              <a:rPr lang="en-GB" sz="1200"/>
              <a:t>Bust of Hadrian, c130. By </a:t>
            </a:r>
            <a:r>
              <a:rPr lang="en-GB" sz="1200" err="1"/>
              <a:t>Djehouty</a:t>
            </a:r>
            <a:r>
              <a:rPr lang="en-GB" sz="1200"/>
              <a:t> - Own work, CC BY-SA 4.0, </a:t>
            </a:r>
            <a:r>
              <a:rPr lang="en-GB"/>
              <a:t>-  </a:t>
            </a:r>
            <a:r>
              <a:rPr lang="en-GB" sz="1200" u="sng" kern="1200">
                <a:solidFill>
                  <a:schemeClr val="tx1"/>
                </a:solidFill>
                <a:effectLst/>
                <a:latin typeface="+mn-lt"/>
                <a:ea typeface="+mn-ea"/>
                <a:cs typeface="+mn-cs"/>
                <a:hlinkClick r:id="rId3"/>
              </a:rPr>
              <a:t>https://commons.wikimedia.org/w/index.php?curid=85310985</a:t>
            </a:r>
            <a:endParaRPr lang="en-GB"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1AFFFB68-4C17-3C4E-8F1F-E2E74032E6C9}" type="slidenum">
              <a:rPr lang="en-US" smtClean="0"/>
              <a:t>8</a:t>
            </a:fld>
            <a:endParaRPr lang="en-US"/>
          </a:p>
        </p:txBody>
      </p:sp>
    </p:spTree>
    <p:extLst>
      <p:ext uri="{BB962C8B-B14F-4D97-AF65-F5344CB8AC3E}">
        <p14:creationId xmlns:p14="http://schemas.microsoft.com/office/powerpoint/2010/main" val="27969529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Image </a:t>
            </a:r>
            <a:r>
              <a:rPr lang="en-GB" sz="1200" b="0" i="0" kern="1200">
                <a:solidFill>
                  <a:schemeClr val="tx1"/>
                </a:solidFill>
                <a:effectLst/>
                <a:latin typeface="+mn-lt"/>
                <a:ea typeface="+mn-ea"/>
                <a:cs typeface="+mn-cs"/>
              </a:rPr>
              <a:t>© Historic England Archive Ref: IC048/066 Date: circa 1985 - circa 2000 - </a:t>
            </a:r>
            <a:r>
              <a:rPr lang="en-GB" sz="1200" u="sng" kern="1200">
                <a:solidFill>
                  <a:schemeClr val="tx1"/>
                </a:solidFill>
                <a:effectLst/>
                <a:latin typeface="+mn-lt"/>
                <a:ea typeface="+mn-ea"/>
                <a:cs typeface="+mn-cs"/>
                <a:hlinkClick r:id="rId3"/>
              </a:rPr>
              <a:t>https://historicengland.org.uk/images-books/photos/item/IC048/066</a:t>
            </a:r>
            <a:r>
              <a:rPr lang="en-GB" sz="1200" kern="1200">
                <a:solidFill>
                  <a:schemeClr val="tx1"/>
                </a:solidFill>
                <a:effectLst/>
                <a:latin typeface="+mn-lt"/>
                <a:ea typeface="+mn-ea"/>
                <a:cs typeface="+mn-cs"/>
              </a:rPr>
              <a:t> </a:t>
            </a:r>
            <a:endParaRPr lang="en-GB" sz="1200" b="0" i="0" kern="1200">
              <a:solidFill>
                <a:schemeClr val="tx1"/>
              </a:solidFill>
              <a:effectLst/>
              <a:latin typeface="+mn-lt"/>
              <a:ea typeface="+mn-ea"/>
              <a:cs typeface="+mn-cs"/>
            </a:endParaRPr>
          </a:p>
          <a:p>
            <a:r>
              <a:rPr lang="en-GB"/>
              <a:t>Even before the wall was built, the Romans thought that this area was important: In the 1</a:t>
            </a:r>
            <a:r>
              <a:rPr lang="en-GB" baseline="30000"/>
              <a:t>st</a:t>
            </a:r>
            <a:r>
              <a:rPr lang="en-GB"/>
              <a:t> Century AD they built a military road, the </a:t>
            </a:r>
            <a:r>
              <a:rPr lang="en-GB" err="1"/>
              <a:t>Stanegate</a:t>
            </a:r>
            <a:r>
              <a:rPr lang="en-GB"/>
              <a:t> which runs from Corbridge in the east to Carlisle in the west, and lies almost directly behind the wall on the south side.  It can still be seen today. At the beginning of the 2</a:t>
            </a:r>
            <a:r>
              <a:rPr lang="en-GB" baseline="30000"/>
              <a:t>nd</a:t>
            </a:r>
            <a:r>
              <a:rPr lang="en-GB"/>
              <a:t> Century AD, once most Roman soldiers had withdrawn from the land they had won in Scotland, there is evidence that the </a:t>
            </a:r>
            <a:r>
              <a:rPr lang="en-GB" err="1"/>
              <a:t>Stanegate</a:t>
            </a:r>
            <a:r>
              <a:rPr lang="en-GB"/>
              <a:t>, and the forts along it, were being used as a frontier. </a:t>
            </a:r>
          </a:p>
        </p:txBody>
      </p:sp>
      <p:sp>
        <p:nvSpPr>
          <p:cNvPr id="4" name="Slide Number Placeholder 3"/>
          <p:cNvSpPr>
            <a:spLocks noGrp="1"/>
          </p:cNvSpPr>
          <p:nvPr>
            <p:ph type="sldNum" sz="quarter" idx="5"/>
          </p:nvPr>
        </p:nvSpPr>
        <p:spPr/>
        <p:txBody>
          <a:bodyPr/>
          <a:lstStyle/>
          <a:p>
            <a:fld id="{1AFFFB68-4C17-3C4E-8F1F-E2E74032E6C9}" type="slidenum">
              <a:rPr lang="en-US" smtClean="0"/>
              <a:t>9</a:t>
            </a:fld>
            <a:endParaRPr lang="en-US"/>
          </a:p>
        </p:txBody>
      </p:sp>
    </p:spTree>
    <p:extLst>
      <p:ext uri="{BB962C8B-B14F-4D97-AF65-F5344CB8AC3E}">
        <p14:creationId xmlns:p14="http://schemas.microsoft.com/office/powerpoint/2010/main" val="23070435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i="0"/>
              <a:t>Image </a:t>
            </a:r>
            <a:r>
              <a:rPr lang="en-GB" sz="1200" b="0" i="0" kern="1200">
                <a:solidFill>
                  <a:schemeClr val="tx1"/>
                </a:solidFill>
                <a:effectLst/>
                <a:latin typeface="+mn-lt"/>
                <a:ea typeface="+mn-ea"/>
                <a:cs typeface="+mn-cs"/>
              </a:rPr>
              <a:t>© Historic England Archive, Ref: IC048/001, Date: circa 1985 - circa 2000</a:t>
            </a:r>
            <a:r>
              <a:rPr lang="en-GB" i="0"/>
              <a:t>  - </a:t>
            </a:r>
            <a:r>
              <a:rPr lang="en-GB" sz="1200" u="sng" kern="1200">
                <a:solidFill>
                  <a:schemeClr val="tx1"/>
                </a:solidFill>
                <a:effectLst/>
                <a:latin typeface="+mn-lt"/>
                <a:ea typeface="+mn-ea"/>
                <a:cs typeface="+mn-cs"/>
                <a:hlinkClick r:id="rId3"/>
              </a:rPr>
              <a:t>https://historicengland.org.uk/images-books/photos/item/IC048/001</a:t>
            </a:r>
            <a:r>
              <a:rPr lang="en-GB" sz="1200" kern="1200">
                <a:solidFill>
                  <a:schemeClr val="tx1"/>
                </a:solidFill>
                <a:effectLst/>
                <a:latin typeface="+mn-lt"/>
                <a:ea typeface="+mn-ea"/>
                <a:cs typeface="+mn-cs"/>
              </a:rPr>
              <a:t> </a:t>
            </a:r>
          </a:p>
          <a:p>
            <a:endParaRPr lang="en-GB" i="0"/>
          </a:p>
        </p:txBody>
      </p:sp>
      <p:sp>
        <p:nvSpPr>
          <p:cNvPr id="4" name="Slide Number Placeholder 3"/>
          <p:cNvSpPr>
            <a:spLocks noGrp="1"/>
          </p:cNvSpPr>
          <p:nvPr>
            <p:ph type="sldNum" sz="quarter" idx="5"/>
          </p:nvPr>
        </p:nvSpPr>
        <p:spPr/>
        <p:txBody>
          <a:bodyPr/>
          <a:lstStyle/>
          <a:p>
            <a:fld id="{1AFFFB68-4C17-3C4E-8F1F-E2E74032E6C9}" type="slidenum">
              <a:rPr lang="en-US" smtClean="0"/>
              <a:t>14</a:t>
            </a:fld>
            <a:endParaRPr lang="en-US"/>
          </a:p>
        </p:txBody>
      </p:sp>
    </p:spTree>
    <p:extLst>
      <p:ext uri="{BB962C8B-B14F-4D97-AF65-F5344CB8AC3E}">
        <p14:creationId xmlns:p14="http://schemas.microsoft.com/office/powerpoint/2010/main" val="7905335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The first plan was for a wall of stone 10 Roman feet (3m) wide from the River Tyne westwards for 72km to the River </a:t>
            </a:r>
            <a:r>
              <a:rPr lang="en-GB" err="1"/>
              <a:t>Irthing</a:t>
            </a:r>
            <a:r>
              <a:rPr lang="en-GB"/>
              <a:t>.  There would also be a turf rampart 20 Roman feet (6m) wide for the western 45km from the </a:t>
            </a:r>
            <a:r>
              <a:rPr lang="en-GB" err="1"/>
              <a:t>Irthing</a:t>
            </a:r>
            <a:r>
              <a:rPr lang="en-GB"/>
              <a:t> to the Solway Estuary. Before work was completed, 14 forts were added, followed by an earthwork known as the Vallum to the south. Image: </a:t>
            </a:r>
            <a:r>
              <a:rPr lang="en-GB" sz="1200" b="0" i="0" kern="1200">
                <a:solidFill>
                  <a:schemeClr val="tx1"/>
                </a:solidFill>
                <a:effectLst/>
                <a:latin typeface="+mn-lt"/>
                <a:ea typeface="+mn-ea"/>
                <a:cs typeface="+mn-cs"/>
              </a:rPr>
              <a:t>© Historic England Archive, Ref: DP046906, Date: 14 Jul 2007 </a:t>
            </a:r>
            <a:r>
              <a:rPr lang="en-GB"/>
              <a:t>- </a:t>
            </a:r>
            <a:r>
              <a:rPr lang="en-GB" sz="1200" u="sng" kern="1200">
                <a:solidFill>
                  <a:schemeClr val="tx1"/>
                </a:solidFill>
                <a:effectLst/>
                <a:latin typeface="+mn-lt"/>
                <a:ea typeface="+mn-ea"/>
                <a:cs typeface="+mn-cs"/>
                <a:hlinkClick r:id="rId3"/>
              </a:rPr>
              <a:t>https://historicengland.org.uk/images-books/photos/item/DP046906</a:t>
            </a:r>
            <a:r>
              <a:rPr lang="en-GB" sz="1200" kern="1200">
                <a:solidFill>
                  <a:schemeClr val="tx1"/>
                </a:solidFill>
                <a:effectLst/>
                <a:latin typeface="+mn-lt"/>
                <a:ea typeface="+mn-ea"/>
                <a:cs typeface="+mn-cs"/>
              </a:rPr>
              <a:t> </a:t>
            </a:r>
          </a:p>
          <a:p>
            <a:endParaRPr lang="en-GB"/>
          </a:p>
        </p:txBody>
      </p:sp>
      <p:sp>
        <p:nvSpPr>
          <p:cNvPr id="4" name="Slide Number Placeholder 3"/>
          <p:cNvSpPr>
            <a:spLocks noGrp="1"/>
          </p:cNvSpPr>
          <p:nvPr>
            <p:ph type="sldNum" sz="quarter" idx="5"/>
          </p:nvPr>
        </p:nvSpPr>
        <p:spPr/>
        <p:txBody>
          <a:bodyPr/>
          <a:lstStyle/>
          <a:p>
            <a:fld id="{1AFFFB68-4C17-3C4E-8F1F-E2E74032E6C9}" type="slidenum">
              <a:rPr lang="en-US" smtClean="0"/>
              <a:t>15</a:t>
            </a:fld>
            <a:endParaRPr lang="en-US"/>
          </a:p>
        </p:txBody>
      </p:sp>
    </p:spTree>
    <p:extLst>
      <p:ext uri="{BB962C8B-B14F-4D97-AF65-F5344CB8AC3E}">
        <p14:creationId xmlns:p14="http://schemas.microsoft.com/office/powerpoint/2010/main" val="262155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a:solidFill>
                  <a:srgbClr val="000000"/>
                </a:solidFill>
                <a:ea typeface="Times New Roman" panose="02020603050405020304" pitchFamily="18" charset="0"/>
              </a:rPr>
              <a:t>Image courtesy of Anna Gray Associates</a:t>
            </a:r>
            <a:endParaRPr lang="en-GB" sz="1200">
              <a:effectLst/>
              <a:ea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1AFFFB68-4C17-3C4E-8F1F-E2E74032E6C9}" type="slidenum">
              <a:rPr lang="en-US" smtClean="0"/>
              <a:t>16</a:t>
            </a:fld>
            <a:endParaRPr lang="en-US"/>
          </a:p>
        </p:txBody>
      </p:sp>
    </p:spTree>
    <p:extLst>
      <p:ext uri="{BB962C8B-B14F-4D97-AF65-F5344CB8AC3E}">
        <p14:creationId xmlns:p14="http://schemas.microsoft.com/office/powerpoint/2010/main" val="16690315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a:solidFill>
                  <a:srgbClr val="000000"/>
                </a:solidFill>
                <a:ea typeface="Times New Roman" panose="02020603050405020304" pitchFamily="18" charset="0"/>
              </a:rPr>
              <a:t>Image courtesy of Anna Gray Associates</a:t>
            </a:r>
            <a:endParaRPr lang="en-GB" sz="1200">
              <a:effectLst/>
              <a:ea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1AFFFB68-4C17-3C4E-8F1F-E2E74032E6C9}" type="slidenum">
              <a:rPr lang="en-US" smtClean="0"/>
              <a:t>17</a:t>
            </a:fld>
            <a:endParaRPr lang="en-US"/>
          </a:p>
        </p:txBody>
      </p:sp>
    </p:spTree>
    <p:extLst>
      <p:ext uri="{BB962C8B-B14F-4D97-AF65-F5344CB8AC3E}">
        <p14:creationId xmlns:p14="http://schemas.microsoft.com/office/powerpoint/2010/main" val="21882974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a:solidFill>
                  <a:srgbClr val="000000"/>
                </a:solidFill>
                <a:ea typeface="Times New Roman" panose="02020603050405020304" pitchFamily="18" charset="0"/>
              </a:rPr>
              <a:t>Image courtesy of Anna Gray Associates</a:t>
            </a:r>
            <a:endParaRPr lang="en-GB" sz="1200">
              <a:effectLst/>
              <a:ea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1AFFFB68-4C17-3C4E-8F1F-E2E74032E6C9}" type="slidenum">
              <a:rPr lang="en-US" smtClean="0"/>
              <a:t>18</a:t>
            </a:fld>
            <a:endParaRPr lang="en-US"/>
          </a:p>
        </p:txBody>
      </p:sp>
    </p:spTree>
    <p:extLst>
      <p:ext uri="{BB962C8B-B14F-4D97-AF65-F5344CB8AC3E}">
        <p14:creationId xmlns:p14="http://schemas.microsoft.com/office/powerpoint/2010/main" val="55430890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hyperlink" Target="mailto:contact@historicengland.org.uk?subject=Education%20Resources" TargetMode="External"/><Relationship Id="rId2" Type="http://schemas.openxmlformats.org/officeDocument/2006/relationships/hyperlink" Target="http://www.historicengland.org.uk/education" TargetMode="External"/><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hyperlink" Target="mailto:contact@historicengland.org.uk?subject=Education%20Resources" TargetMode="External"/><Relationship Id="rId2" Type="http://schemas.openxmlformats.org/officeDocument/2006/relationships/hyperlink" Target="http://www.historicengland.org.uk/education" TargetMode="External"/><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4.xml.rels><?xml version="1.0" encoding="UTF-8" standalone="yes"?>
<Relationships xmlns="http://schemas.openxmlformats.org/package/2006/relationships"><Relationship Id="rId3" Type="http://schemas.openxmlformats.org/officeDocument/2006/relationships/hyperlink" Target="mailto:contact@historicengland.org.uk?subject=Education%20Resources" TargetMode="External"/><Relationship Id="rId2" Type="http://schemas.openxmlformats.org/officeDocument/2006/relationships/hyperlink" Target="http://www.historicengland.org.uk/education" TargetMode="External"/><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 Id="rId6" Type="http://schemas.openxmlformats.org/officeDocument/2006/relationships/image" Target="../media/image2.png"/><Relationship Id="rId5" Type="http://schemas.openxmlformats.org/officeDocument/2006/relationships/hyperlink" Target="mailto:contact@historicengland.org.uk?subject=Education%20Resources" TargetMode="External"/><Relationship Id="rId4" Type="http://schemas.openxmlformats.org/officeDocument/2006/relationships/hyperlink" Target="http://www.historicengland.org.uk/education" TargetMode="External"/></Relationships>
</file>

<file path=ppt/slideLayouts/_rels/slideLayout2.xml.rels><?xml version="1.0" encoding="UTF-8" standalone="yes"?>
<Relationships xmlns="http://schemas.openxmlformats.org/package/2006/relationships"><Relationship Id="rId3" Type="http://schemas.openxmlformats.org/officeDocument/2006/relationships/hyperlink" Target="mailto:contact@historicengland.org.uk?subject=Education%20Resources" TargetMode="External"/><Relationship Id="rId2" Type="http://schemas.openxmlformats.org/officeDocument/2006/relationships/hyperlink" Target="http://www.historicengland.org.uk/education" TargetMode="External"/><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12.sv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hyperlink" Target="mailto:contact@historicengland.org.uk?subject=Education%20Resources" TargetMode="External"/><Relationship Id="rId2" Type="http://schemas.openxmlformats.org/officeDocument/2006/relationships/hyperlink" Target="http://www.historicengland.org.uk/education" TargetMode="External"/><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4_Front Cover - Single Image">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3C63036-2AAB-6E04-89BC-E62DFBB81AC4}"/>
              </a:ext>
            </a:extLst>
          </p:cNvPr>
          <p:cNvSpPr>
            <a:spLocks noGrp="1"/>
          </p:cNvSpPr>
          <p:nvPr>
            <p:ph type="title"/>
          </p:nvPr>
        </p:nvSpPr>
        <p:spPr>
          <a:xfrm>
            <a:off x="0" y="-1404622"/>
            <a:ext cx="10515600" cy="1325563"/>
          </a:xfrm>
          <a:prstGeom prst="rect">
            <a:avLst/>
          </a:prstGeom>
        </p:spPr>
        <p:txBody>
          <a:bodyPr/>
          <a:lstStyle/>
          <a:p>
            <a:r>
              <a:rPr lang="en-GB" dirty="0"/>
              <a:t>Click to edit Master title style</a:t>
            </a:r>
            <a:endParaRPr lang="en-US" dirty="0"/>
          </a:p>
        </p:txBody>
      </p:sp>
      <p:grpSp>
        <p:nvGrpSpPr>
          <p:cNvPr id="7" name="Group 2">
            <a:extLst>
              <a:ext uri="{FF2B5EF4-FFF2-40B4-BE49-F238E27FC236}">
                <a16:creationId xmlns:a16="http://schemas.microsoft.com/office/drawing/2014/main" id="{369C1781-720E-1D93-58A4-0181FF076ECE}"/>
              </a:ext>
              <a:ext uri="{C183D7F6-B498-43B3-948B-1728B52AA6E4}">
                <adec:decorative xmlns:adec="http://schemas.microsoft.com/office/drawing/2017/decorative" val="1"/>
              </a:ext>
            </a:extLst>
          </p:cNvPr>
          <p:cNvGrpSpPr/>
          <p:nvPr userDrawn="1"/>
        </p:nvGrpSpPr>
        <p:grpSpPr>
          <a:xfrm>
            <a:off x="-2" y="0"/>
            <a:ext cx="4122821" cy="6858000"/>
            <a:chOff x="0" y="0"/>
            <a:chExt cx="1825933" cy="3408051"/>
          </a:xfrm>
        </p:grpSpPr>
        <p:sp>
          <p:nvSpPr>
            <p:cNvPr id="8" name="Freeform 3">
              <a:extLst>
                <a:ext uri="{FF2B5EF4-FFF2-40B4-BE49-F238E27FC236}">
                  <a16:creationId xmlns:a16="http://schemas.microsoft.com/office/drawing/2014/main" id="{A3C66558-6BC5-3EAF-D9D4-3E5DD05ACF55}"/>
                </a:ext>
                <a:ext uri="{C183D7F6-B498-43B3-948B-1728B52AA6E4}">
                  <adec:decorative xmlns:adec="http://schemas.microsoft.com/office/drawing/2017/decorative" val="1"/>
                </a:ext>
              </a:extLst>
            </p:cNvPr>
            <p:cNvSpPr/>
            <p:nvPr/>
          </p:nvSpPr>
          <p:spPr>
            <a:xfrm>
              <a:off x="0" y="0"/>
              <a:ext cx="1825933" cy="3408051"/>
            </a:xfrm>
            <a:custGeom>
              <a:avLst/>
              <a:gdLst/>
              <a:ahLst/>
              <a:cxnLst/>
              <a:rect l="l" t="t" r="r" b="b"/>
              <a:pathLst>
                <a:path w="1825933" h="3408051">
                  <a:moveTo>
                    <a:pt x="0" y="0"/>
                  </a:moveTo>
                  <a:lnTo>
                    <a:pt x="1825933" y="0"/>
                  </a:lnTo>
                  <a:lnTo>
                    <a:pt x="1825933" y="3408051"/>
                  </a:lnTo>
                  <a:lnTo>
                    <a:pt x="0" y="3408051"/>
                  </a:lnTo>
                  <a:close/>
                </a:path>
              </a:pathLst>
            </a:custGeom>
            <a:solidFill>
              <a:srgbClr val="7AA62C"/>
            </a:solidFill>
          </p:spPr>
          <p:txBody>
            <a:bodyPr/>
            <a:lstStyle/>
            <a:p>
              <a:endParaRPr lang="en-US" dirty="0"/>
            </a:p>
          </p:txBody>
        </p:sp>
      </p:grpSp>
      <p:pic>
        <p:nvPicPr>
          <p:cNvPr id="9" name="Picture 4" descr="Historic England logo">
            <a:extLst>
              <a:ext uri="{FF2B5EF4-FFF2-40B4-BE49-F238E27FC236}">
                <a16:creationId xmlns:a16="http://schemas.microsoft.com/office/drawing/2014/main" id="{F77E6D1A-3889-6FDB-E8F1-345B1A144433}"/>
              </a:ext>
            </a:extLst>
          </p:cNvPr>
          <p:cNvPicPr>
            <a:picLocks noChangeAspect="1"/>
          </p:cNvPicPr>
          <p:nvPr userDrawn="1"/>
        </p:nvPicPr>
        <p:blipFill>
          <a:blip r:embed="rId2"/>
          <a:srcRect l="5763"/>
          <a:stretch>
            <a:fillRect/>
          </a:stretch>
        </p:blipFill>
        <p:spPr>
          <a:xfrm>
            <a:off x="365709" y="552891"/>
            <a:ext cx="2209809" cy="776356"/>
          </a:xfrm>
          <a:prstGeom prst="rect">
            <a:avLst/>
          </a:prstGeom>
        </p:spPr>
      </p:pic>
      <p:sp>
        <p:nvSpPr>
          <p:cNvPr id="10" name="TextBox 9">
            <a:extLst>
              <a:ext uri="{FF2B5EF4-FFF2-40B4-BE49-F238E27FC236}">
                <a16:creationId xmlns:a16="http://schemas.microsoft.com/office/drawing/2014/main" id="{69E87A62-87CE-37A0-C03A-E79436DB79B7}"/>
              </a:ext>
            </a:extLst>
          </p:cNvPr>
          <p:cNvSpPr txBox="1"/>
          <p:nvPr userDrawn="1"/>
        </p:nvSpPr>
        <p:spPr>
          <a:xfrm>
            <a:off x="365709" y="1693087"/>
            <a:ext cx="3857005" cy="707886"/>
          </a:xfrm>
          <a:prstGeom prst="rect">
            <a:avLst/>
          </a:prstGeom>
          <a:noFill/>
        </p:spPr>
        <p:txBody>
          <a:bodyPr wrap="square" lIns="0" rIns="90000" rtlCol="0">
            <a:spAutoFit/>
          </a:bodyPr>
          <a:lstStyle/>
          <a:p>
            <a:r>
              <a:rPr lang="en-US" sz="4000" b="1" i="0" baseline="0" dirty="0">
                <a:latin typeface="Arial" panose="020B0604020202020204" pitchFamily="34" charset="0"/>
              </a:rPr>
              <a:t>Education</a:t>
            </a:r>
          </a:p>
        </p:txBody>
      </p:sp>
      <p:sp>
        <p:nvSpPr>
          <p:cNvPr id="3" name="Subtitle 2">
            <a:extLst>
              <a:ext uri="{FF2B5EF4-FFF2-40B4-BE49-F238E27FC236}">
                <a16:creationId xmlns:a16="http://schemas.microsoft.com/office/drawing/2014/main" id="{22867521-F3A6-44BC-B943-55AC31C43580}"/>
              </a:ext>
            </a:extLst>
          </p:cNvPr>
          <p:cNvSpPr>
            <a:spLocks noGrp="1"/>
          </p:cNvSpPr>
          <p:nvPr>
            <p:ph type="subTitle" idx="1" hasCustomPrompt="1"/>
          </p:nvPr>
        </p:nvSpPr>
        <p:spPr>
          <a:xfrm>
            <a:off x="365709" y="2559090"/>
            <a:ext cx="3578970" cy="2410371"/>
          </a:xfrm>
          <a:prstGeom prst="rect">
            <a:avLst/>
          </a:prstGeom>
        </p:spPr>
        <p:txBody>
          <a:bodyPr lIns="0"/>
          <a:lstStyle>
            <a:lvl1pPr marL="0" marR="0" indent="0" algn="l" defTabSz="914400" rtl="0" eaLnBrk="1" fontAlgn="auto" latinLnBrk="0" hangingPunct="1">
              <a:lnSpc>
                <a:spcPct val="100000"/>
              </a:lnSpc>
              <a:spcBef>
                <a:spcPts val="1000"/>
              </a:spcBef>
              <a:spcAft>
                <a:spcPts val="0"/>
              </a:spcAft>
              <a:buClrTx/>
              <a:buSzTx/>
              <a:buFontTx/>
              <a:buNone/>
              <a:tabLst/>
              <a:defRPr sz="2400" b="1" i="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Title here</a:t>
            </a:r>
          </a:p>
        </p:txBody>
      </p:sp>
      <p:sp>
        <p:nvSpPr>
          <p:cNvPr id="11" name="Picture Placeholder 16">
            <a:extLst>
              <a:ext uri="{FF2B5EF4-FFF2-40B4-BE49-F238E27FC236}">
                <a16:creationId xmlns:a16="http://schemas.microsoft.com/office/drawing/2014/main" id="{86F0CE02-6F25-7873-FF45-05A1A8F2862A}"/>
              </a:ext>
            </a:extLst>
          </p:cNvPr>
          <p:cNvSpPr>
            <a:spLocks noGrp="1"/>
          </p:cNvSpPr>
          <p:nvPr>
            <p:ph type="pic" sz="quarter" idx="10"/>
          </p:nvPr>
        </p:nvSpPr>
        <p:spPr>
          <a:xfrm>
            <a:off x="4122819" y="0"/>
            <a:ext cx="8069181" cy="6858000"/>
          </a:xfrm>
          <a:prstGeom prst="rect">
            <a:avLst/>
          </a:prstGeom>
        </p:spPr>
        <p:txBody>
          <a:bodyPr/>
          <a:lstStyle/>
          <a:p>
            <a:endParaRPr lang="en-US" dirty="0"/>
          </a:p>
        </p:txBody>
      </p:sp>
    </p:spTree>
    <p:extLst>
      <p:ext uri="{BB962C8B-B14F-4D97-AF65-F5344CB8AC3E}">
        <p14:creationId xmlns:p14="http://schemas.microsoft.com/office/powerpoint/2010/main" val="107989776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Content-Polaroid-Left">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0ECA9B9A-3111-4A58-2F7B-030E6944C48B}"/>
              </a:ext>
            </a:extLst>
          </p:cNvPr>
          <p:cNvSpPr>
            <a:spLocks noGrp="1"/>
          </p:cNvSpPr>
          <p:nvPr>
            <p:ph type="title"/>
          </p:nvPr>
        </p:nvSpPr>
        <p:spPr>
          <a:xfrm>
            <a:off x="357188" y="365126"/>
            <a:ext cx="4961834" cy="1099374"/>
          </a:xfrm>
          <a:prstGeom prst="rect">
            <a:avLst/>
          </a:prstGeom>
        </p:spPr>
        <p:txBody>
          <a:bodyPr lIns="0" rIns="90000"/>
          <a:lstStyle>
            <a:lvl1pPr>
              <a:defRPr sz="3200" baseline="0"/>
            </a:lvl1pPr>
          </a:lstStyle>
          <a:p>
            <a:r>
              <a:rPr lang="en-GB"/>
              <a:t>Click to edit</a:t>
            </a:r>
            <a:endParaRPr lang="en-US"/>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357188" y="1780413"/>
            <a:ext cx="5905354" cy="4266470"/>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sp>
        <p:nvSpPr>
          <p:cNvPr id="2" name="Picture Placeholder 13">
            <a:extLst>
              <a:ext uri="{FF2B5EF4-FFF2-40B4-BE49-F238E27FC236}">
                <a16:creationId xmlns:a16="http://schemas.microsoft.com/office/drawing/2014/main" id="{DBE7C6AD-9EF4-C8BD-F254-F9A43B87974C}"/>
              </a:ext>
              <a:ext uri="{C183D7F6-B498-43B3-948B-1728B52AA6E4}">
                <adec:decorative xmlns:adec="http://schemas.microsoft.com/office/drawing/2017/decorative" val="1"/>
              </a:ext>
            </a:extLst>
          </p:cNvPr>
          <p:cNvSpPr>
            <a:spLocks noGrp="1"/>
          </p:cNvSpPr>
          <p:nvPr>
            <p:ph type="pic" sz="quarter" idx="11" hasCustomPrompt="1"/>
          </p:nvPr>
        </p:nvSpPr>
        <p:spPr>
          <a:xfrm rot="20733588">
            <a:off x="5851663" y="42543"/>
            <a:ext cx="3533443" cy="3821993"/>
          </a:xfrm>
          <a:prstGeom prst="rect">
            <a:avLst/>
          </a:prstGeom>
          <a:blipFill>
            <a:blip r:embed="rId2"/>
            <a:stretch>
              <a:fillRect l="-412" r="-412"/>
            </a:stretch>
          </a:blipFill>
        </p:spPr>
        <p:txBody>
          <a:bodyPr/>
          <a:lstStyle/>
          <a:p>
            <a:r>
              <a:rPr lang="en-US"/>
              <a:t> </a:t>
            </a:r>
          </a:p>
        </p:txBody>
      </p:sp>
      <p:sp>
        <p:nvSpPr>
          <p:cNvPr id="3" name="Picture Placeholder 13">
            <a:extLst>
              <a:ext uri="{FF2B5EF4-FFF2-40B4-BE49-F238E27FC236}">
                <a16:creationId xmlns:a16="http://schemas.microsoft.com/office/drawing/2014/main" id="{AF10C154-B5F4-2AB9-E4DC-9B98B67E4EC8}"/>
              </a:ext>
            </a:extLst>
          </p:cNvPr>
          <p:cNvSpPr>
            <a:spLocks noGrp="1"/>
          </p:cNvSpPr>
          <p:nvPr>
            <p:ph type="pic" sz="quarter" idx="12"/>
          </p:nvPr>
        </p:nvSpPr>
        <p:spPr>
          <a:xfrm rot="20733588">
            <a:off x="6138793" y="244200"/>
            <a:ext cx="2945160" cy="2762675"/>
          </a:xfrm>
          <a:prstGeom prst="rect">
            <a:avLst/>
          </a:prstGeom>
        </p:spPr>
        <p:txBody>
          <a:bodyPr/>
          <a:lstStyle/>
          <a:p>
            <a:endParaRPr lang="en-US"/>
          </a:p>
        </p:txBody>
      </p:sp>
      <p:sp>
        <p:nvSpPr>
          <p:cNvPr id="13" name="Washi">
            <a:extLst>
              <a:ext uri="{FF2B5EF4-FFF2-40B4-BE49-F238E27FC236}">
                <a16:creationId xmlns:a16="http://schemas.microsoft.com/office/drawing/2014/main" id="{3D843452-DDC2-464B-128D-56EE03D75799}"/>
              </a:ext>
              <a:ext uri="{C183D7F6-B498-43B3-948B-1728B52AA6E4}">
                <adec:decorative xmlns:adec="http://schemas.microsoft.com/office/drawing/2017/decorative" val="1"/>
              </a:ext>
            </a:extLst>
          </p:cNvPr>
          <p:cNvSpPr>
            <a:spLocks noGrp="1"/>
          </p:cNvSpPr>
          <p:nvPr>
            <p:ph type="pic" sz="quarter" idx="26" hasCustomPrompt="1"/>
          </p:nvPr>
        </p:nvSpPr>
        <p:spPr>
          <a:xfrm>
            <a:off x="8897031" y="1148588"/>
            <a:ext cx="2836863" cy="631825"/>
          </a:xfrm>
          <a:prstGeom prst="rect">
            <a:avLst/>
          </a:prstGeom>
          <a:blipFill>
            <a:blip r:embed="rId3"/>
            <a:stretch>
              <a:fillRect l="-412" r="-412"/>
            </a:stretch>
          </a:blipFill>
        </p:spPr>
        <p:txBody>
          <a:bodyPr/>
          <a:lstStyle/>
          <a:p>
            <a:r>
              <a:rPr lang="en-US"/>
              <a:t> </a:t>
            </a:r>
          </a:p>
        </p:txBody>
      </p:sp>
      <p:sp>
        <p:nvSpPr>
          <p:cNvPr id="6" name="Text Placeholder">
            <a:extLst>
              <a:ext uri="{FF2B5EF4-FFF2-40B4-BE49-F238E27FC236}">
                <a16:creationId xmlns:a16="http://schemas.microsoft.com/office/drawing/2014/main" id="{FD7BA617-E113-D9F9-7D00-48C495758257}"/>
              </a:ext>
            </a:extLst>
          </p:cNvPr>
          <p:cNvSpPr>
            <a:spLocks noGrp="1"/>
          </p:cNvSpPr>
          <p:nvPr>
            <p:ph type="body" sz="quarter" idx="23"/>
          </p:nvPr>
        </p:nvSpPr>
        <p:spPr>
          <a:xfrm>
            <a:off x="9013845" y="1211200"/>
            <a:ext cx="2603237" cy="414338"/>
          </a:xfrm>
          <a:prstGeom prst="rect">
            <a:avLst/>
          </a:prstGeom>
          <a:noFill/>
        </p:spPr>
        <p:txBody>
          <a:bodyPr anchor="ctr" anchorCtr="0"/>
          <a:lstStyle>
            <a:lvl1pPr algn="ctr">
              <a:defRPr sz="1400" b="1" i="0" baseline="0">
                <a:solidFill>
                  <a:schemeClr val="tx1"/>
                </a:solidFill>
              </a:defRPr>
            </a:lvl1pPr>
          </a:lstStyle>
          <a:p>
            <a:pPr lvl="0"/>
            <a:r>
              <a:rPr lang="en-US"/>
              <a:t>Click to edit</a:t>
            </a:r>
          </a:p>
        </p:txBody>
      </p:sp>
      <p:sp>
        <p:nvSpPr>
          <p:cNvPr id="4" name="Picture Placeholder 13">
            <a:extLst>
              <a:ext uri="{FF2B5EF4-FFF2-40B4-BE49-F238E27FC236}">
                <a16:creationId xmlns:a16="http://schemas.microsoft.com/office/drawing/2014/main" id="{67B0742A-D5AC-E9BC-AC04-0EAB1A6EE463}"/>
              </a:ext>
              <a:ext uri="{C183D7F6-B498-43B3-948B-1728B52AA6E4}">
                <adec:decorative xmlns:adec="http://schemas.microsoft.com/office/drawing/2017/decorative" val="1"/>
              </a:ext>
            </a:extLst>
          </p:cNvPr>
          <p:cNvSpPr>
            <a:spLocks noGrp="1"/>
          </p:cNvSpPr>
          <p:nvPr>
            <p:ph type="pic" sz="quarter" idx="13" hasCustomPrompt="1"/>
          </p:nvPr>
        </p:nvSpPr>
        <p:spPr>
          <a:xfrm rot="1268507">
            <a:off x="7916434" y="2772772"/>
            <a:ext cx="3554984" cy="3845293"/>
          </a:xfrm>
          <a:prstGeom prst="rect">
            <a:avLst/>
          </a:prstGeom>
          <a:blipFill>
            <a:blip r:embed="rId2"/>
            <a:stretch>
              <a:fillRect l="-412" r="-412"/>
            </a:stretch>
          </a:blipFill>
        </p:spPr>
        <p:txBody>
          <a:bodyPr/>
          <a:lstStyle/>
          <a:p>
            <a:r>
              <a:rPr lang="en-US"/>
              <a:t> </a:t>
            </a:r>
          </a:p>
        </p:txBody>
      </p:sp>
      <p:sp>
        <p:nvSpPr>
          <p:cNvPr id="5" name="Picture Placeholder 13">
            <a:extLst>
              <a:ext uri="{FF2B5EF4-FFF2-40B4-BE49-F238E27FC236}">
                <a16:creationId xmlns:a16="http://schemas.microsoft.com/office/drawing/2014/main" id="{AECF7057-A67D-92F7-5C78-311852F7C474}"/>
              </a:ext>
            </a:extLst>
          </p:cNvPr>
          <p:cNvSpPr>
            <a:spLocks noGrp="1"/>
          </p:cNvSpPr>
          <p:nvPr>
            <p:ph type="pic" sz="quarter" idx="14"/>
          </p:nvPr>
        </p:nvSpPr>
        <p:spPr>
          <a:xfrm rot="1268507">
            <a:off x="8441820" y="3060311"/>
            <a:ext cx="2878832" cy="2764023"/>
          </a:xfrm>
          <a:prstGeom prst="rect">
            <a:avLst/>
          </a:prstGeom>
        </p:spPr>
        <p:txBody>
          <a:bodyPr/>
          <a:lstStyle/>
          <a:p>
            <a:endParaRPr lang="en-US"/>
          </a:p>
        </p:txBody>
      </p:sp>
      <p:sp>
        <p:nvSpPr>
          <p:cNvPr id="10" name="Washi">
            <a:extLst>
              <a:ext uri="{FF2B5EF4-FFF2-40B4-BE49-F238E27FC236}">
                <a16:creationId xmlns:a16="http://schemas.microsoft.com/office/drawing/2014/main" id="{EC0D0A2A-79D8-C43B-BA57-BBEFE892C5D8}"/>
              </a:ext>
              <a:ext uri="{C183D7F6-B498-43B3-948B-1728B52AA6E4}">
                <adec:decorative xmlns:adec="http://schemas.microsoft.com/office/drawing/2017/decorative" val="1"/>
              </a:ext>
            </a:extLst>
          </p:cNvPr>
          <p:cNvSpPr>
            <a:spLocks noGrp="1"/>
          </p:cNvSpPr>
          <p:nvPr>
            <p:ph type="pic" sz="quarter" idx="25" hasCustomPrompt="1"/>
          </p:nvPr>
        </p:nvSpPr>
        <p:spPr>
          <a:xfrm>
            <a:off x="6496050" y="6057900"/>
            <a:ext cx="2836863" cy="631825"/>
          </a:xfrm>
          <a:prstGeom prst="rect">
            <a:avLst/>
          </a:prstGeom>
          <a:blipFill>
            <a:blip r:embed="rId3"/>
            <a:stretch>
              <a:fillRect l="-412" r="-412"/>
            </a:stretch>
          </a:blipFill>
        </p:spPr>
        <p:txBody>
          <a:bodyPr/>
          <a:lstStyle/>
          <a:p>
            <a:r>
              <a:rPr lang="en-US"/>
              <a:t> </a:t>
            </a:r>
          </a:p>
        </p:txBody>
      </p:sp>
      <p:sp>
        <p:nvSpPr>
          <p:cNvPr id="8" name="Text Placeholder 41">
            <a:extLst>
              <a:ext uri="{FF2B5EF4-FFF2-40B4-BE49-F238E27FC236}">
                <a16:creationId xmlns:a16="http://schemas.microsoft.com/office/drawing/2014/main" id="{5E7A1B5F-101B-7A92-3AEC-2AF04A484F8D}"/>
              </a:ext>
            </a:extLst>
          </p:cNvPr>
          <p:cNvSpPr>
            <a:spLocks noGrp="1"/>
          </p:cNvSpPr>
          <p:nvPr>
            <p:ph type="body" sz="quarter" idx="24"/>
          </p:nvPr>
        </p:nvSpPr>
        <p:spPr>
          <a:xfrm>
            <a:off x="6496128" y="6179553"/>
            <a:ext cx="2603237" cy="414338"/>
          </a:xfrm>
          <a:prstGeom prst="rect">
            <a:avLst/>
          </a:prstGeom>
          <a:noFill/>
        </p:spPr>
        <p:txBody>
          <a:bodyPr anchor="ctr" anchorCtr="0"/>
          <a:lstStyle>
            <a:lvl1pPr algn="ctr">
              <a:defRPr sz="1400" b="1" i="0" baseline="0">
                <a:solidFill>
                  <a:schemeClr val="tx1"/>
                </a:solidFill>
              </a:defRPr>
            </a:lvl1pPr>
          </a:lstStyle>
          <a:p>
            <a:pPr lvl="0"/>
            <a:r>
              <a:rPr lang="en-US"/>
              <a:t>Click to edit</a:t>
            </a:r>
          </a:p>
        </p:txBody>
      </p:sp>
    </p:spTree>
    <p:extLst>
      <p:ext uri="{BB962C8B-B14F-4D97-AF65-F5344CB8AC3E}">
        <p14:creationId xmlns:p14="http://schemas.microsoft.com/office/powerpoint/2010/main" val="212820669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Full Page - Title+Content">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0ECA9B9A-3111-4A58-2F7B-030E6944C48B}"/>
              </a:ext>
            </a:extLst>
          </p:cNvPr>
          <p:cNvSpPr>
            <a:spLocks noGrp="1"/>
          </p:cNvSpPr>
          <p:nvPr>
            <p:ph type="title"/>
          </p:nvPr>
        </p:nvSpPr>
        <p:spPr>
          <a:xfrm>
            <a:off x="357187" y="365126"/>
            <a:ext cx="10996613" cy="710288"/>
          </a:xfrm>
          <a:prstGeom prst="rect">
            <a:avLst/>
          </a:prstGeom>
        </p:spPr>
        <p:txBody>
          <a:bodyPr lIns="0"/>
          <a:lstStyle>
            <a:lvl1pPr>
              <a:defRPr sz="3200" baseline="0"/>
            </a:lvl1pPr>
          </a:lstStyle>
          <a:p>
            <a:r>
              <a:rPr lang="en-GB"/>
              <a:t>Click to edit</a:t>
            </a:r>
            <a:endParaRPr lang="en-US"/>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381885" y="1470244"/>
            <a:ext cx="10971915" cy="4320194"/>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dirty="0"/>
              <a:t>Click to edit text</a:t>
            </a:r>
          </a:p>
          <a:p>
            <a:pPr lvl="1"/>
            <a:r>
              <a:rPr lang="en-GB" dirty="0"/>
              <a:t>Bullet level</a:t>
            </a:r>
          </a:p>
          <a:p>
            <a:pPr lvl="2"/>
            <a:r>
              <a:rPr lang="en-GB" dirty="0"/>
              <a:t>Second level</a:t>
            </a:r>
          </a:p>
        </p:txBody>
      </p:sp>
      <p:sp>
        <p:nvSpPr>
          <p:cNvPr id="7" name="TextBox 6">
            <a:extLst>
              <a:ext uri="{FF2B5EF4-FFF2-40B4-BE49-F238E27FC236}">
                <a16:creationId xmlns:a16="http://schemas.microsoft.com/office/drawing/2014/main" id="{30B7D3DE-DD22-069A-F37E-A57DB023C08C}"/>
              </a:ext>
            </a:extLst>
          </p:cNvPr>
          <p:cNvSpPr txBox="1"/>
          <p:nvPr userDrawn="1"/>
        </p:nvSpPr>
        <p:spPr>
          <a:xfrm>
            <a:off x="357187" y="6213394"/>
            <a:ext cx="8801101" cy="376081"/>
          </a:xfrm>
          <a:prstGeom prst="rect">
            <a:avLst/>
          </a:prstGeom>
        </p:spPr>
        <p:txBody>
          <a:bodyPr wrap="square" lIns="0" tIns="0" rIns="0" bIns="0" rtlCol="0" anchor="t">
            <a:spAutoFit/>
          </a:bodyPr>
          <a:lstStyle/>
          <a:p>
            <a:pPr>
              <a:lnSpc>
                <a:spcPts val="3359"/>
              </a:lnSpc>
            </a:pPr>
            <a:r>
              <a:rPr lang="en-US" sz="1600" baseline="0" dirty="0">
                <a:solidFill>
                  <a:srgbClr val="737373"/>
                </a:solidFill>
                <a:latin typeface="Arial" panose="020B0604020202020204" pitchFamily="34" charset="0"/>
                <a:cs typeface="Arial" panose="020B0604020202020204" pitchFamily="34" charset="0"/>
              </a:rPr>
              <a:t>More resources at </a:t>
            </a:r>
            <a:r>
              <a:rPr lang="en-US" sz="1600" baseline="0" dirty="0">
                <a:solidFill>
                  <a:schemeClr val="bg1">
                    <a:lumMod val="50000"/>
                  </a:schemeClr>
                </a:solidFill>
                <a:latin typeface="Arial" panose="020B0604020202020204" pitchFamily="34" charset="0"/>
                <a:cs typeface="Arial" panose="020B0604020202020204" pitchFamily="34" charset="0"/>
                <a:hlinkClick r:id="rId2"/>
              </a:rPr>
              <a:t>HistoricEngland.org.uk/Education</a:t>
            </a:r>
            <a:r>
              <a:rPr lang="en-US" sz="1600" baseline="0" dirty="0">
                <a:solidFill>
                  <a:schemeClr val="bg1">
                    <a:lumMod val="50000"/>
                  </a:schemeClr>
                </a:solidFill>
                <a:latin typeface="Arial" panose="020B0604020202020204" pitchFamily="34" charset="0"/>
                <a:cs typeface="Arial" panose="020B0604020202020204" pitchFamily="34" charset="0"/>
              </a:rPr>
              <a:t> </a:t>
            </a:r>
            <a:r>
              <a:rPr lang="en-US" sz="1600" baseline="0" dirty="0">
                <a:solidFill>
                  <a:srgbClr val="737373"/>
                </a:solidFill>
                <a:latin typeface="Arial" panose="020B0604020202020204" pitchFamily="34" charset="0"/>
                <a:cs typeface="Arial" panose="020B0604020202020204" pitchFamily="34" charset="0"/>
              </a:rPr>
              <a:t>| </a:t>
            </a:r>
            <a:r>
              <a:rPr lang="en-US" sz="1600" baseline="0" dirty="0">
                <a:solidFill>
                  <a:srgbClr val="737373"/>
                </a:solidFill>
                <a:latin typeface="Arial" panose="020B0604020202020204" pitchFamily="34" charset="0"/>
                <a:cs typeface="Arial" panose="020B0604020202020204" pitchFamily="34" charset="0"/>
                <a:hlinkClick r:id="rId3"/>
              </a:rPr>
              <a:t>contact@historicengland.org.uk</a:t>
            </a:r>
            <a:endParaRPr lang="en-US" sz="1600" baseline="0" dirty="0">
              <a:solidFill>
                <a:srgbClr val="737373"/>
              </a:solidFill>
              <a:latin typeface="Arial" panose="020B0604020202020204" pitchFamily="34" charset="0"/>
              <a:cs typeface="Arial" panose="020B0604020202020204" pitchFamily="34" charset="0"/>
            </a:endParaRPr>
          </a:p>
        </p:txBody>
      </p:sp>
      <p:pic>
        <p:nvPicPr>
          <p:cNvPr id="9" name="Picture 7" descr="Historic England logo">
            <a:extLst>
              <a:ext uri="{FF2B5EF4-FFF2-40B4-BE49-F238E27FC236}">
                <a16:creationId xmlns:a16="http://schemas.microsoft.com/office/drawing/2014/main" id="{11D99608-A4E7-6CA1-122D-F9FC40489A14}"/>
              </a:ext>
            </a:extLst>
          </p:cNvPr>
          <p:cNvPicPr>
            <a:picLocks noChangeAspect="1"/>
          </p:cNvPicPr>
          <p:nvPr userDrawn="1"/>
        </p:nvPicPr>
        <p:blipFill>
          <a:blip r:embed="rId4"/>
          <a:srcRect/>
          <a:stretch>
            <a:fillRect/>
          </a:stretch>
        </p:blipFill>
        <p:spPr>
          <a:xfrm>
            <a:off x="8903372" y="6102232"/>
            <a:ext cx="2072055" cy="686007"/>
          </a:xfrm>
          <a:prstGeom prst="rect">
            <a:avLst/>
          </a:prstGeom>
        </p:spPr>
      </p:pic>
      <p:sp>
        <p:nvSpPr>
          <p:cNvPr id="2" name="AutoShape 5">
            <a:extLst>
              <a:ext uri="{FF2B5EF4-FFF2-40B4-BE49-F238E27FC236}">
                <a16:creationId xmlns:a16="http://schemas.microsoft.com/office/drawing/2014/main" id="{0686A806-8B99-4CCF-73F4-B0B3B2E13398}"/>
              </a:ext>
              <a:ext uri="{C183D7F6-B498-43B3-948B-1728B52AA6E4}">
                <adec:decorative xmlns:adec="http://schemas.microsoft.com/office/drawing/2017/decorative" val="1"/>
              </a:ext>
            </a:extLst>
          </p:cNvPr>
          <p:cNvSpPr/>
          <p:nvPr userDrawn="1"/>
        </p:nvSpPr>
        <p:spPr>
          <a:xfrm flipV="1">
            <a:off x="357186" y="6102232"/>
            <a:ext cx="10996613" cy="5038"/>
          </a:xfrm>
          <a:prstGeom prst="line">
            <a:avLst/>
          </a:prstGeom>
          <a:ln w="19050" cap="rnd">
            <a:solidFill>
              <a:srgbClr val="D9D9D9"/>
            </a:solidFill>
            <a:prstDash val="solid"/>
            <a:headEnd type="none" w="sm" len="sm"/>
            <a:tailEnd type="none" w="sm" len="sm"/>
          </a:ln>
        </p:spPr>
      </p:sp>
      <p:grpSp>
        <p:nvGrpSpPr>
          <p:cNvPr id="11" name="Group 2">
            <a:extLst>
              <a:ext uri="{FF2B5EF4-FFF2-40B4-BE49-F238E27FC236}">
                <a16:creationId xmlns:a16="http://schemas.microsoft.com/office/drawing/2014/main" id="{7EAA60FF-3B89-0C06-377E-4ED2EFB90E3B}"/>
              </a:ext>
              <a:ext uri="{C183D7F6-B498-43B3-948B-1728B52AA6E4}">
                <adec:decorative xmlns:adec="http://schemas.microsoft.com/office/drawing/2017/decorative" val="1"/>
              </a:ext>
            </a:extLst>
          </p:cNvPr>
          <p:cNvGrpSpPr/>
          <p:nvPr userDrawn="1"/>
        </p:nvGrpSpPr>
        <p:grpSpPr>
          <a:xfrm rot="-5400000">
            <a:off x="8435508" y="3101506"/>
            <a:ext cx="6857998" cy="654989"/>
            <a:chOff x="0" y="0"/>
            <a:chExt cx="1993384" cy="182252"/>
          </a:xfrm>
        </p:grpSpPr>
        <p:sp>
          <p:nvSpPr>
            <p:cNvPr id="12" name="Freeform 3">
              <a:extLst>
                <a:ext uri="{FF2B5EF4-FFF2-40B4-BE49-F238E27FC236}">
                  <a16:creationId xmlns:a16="http://schemas.microsoft.com/office/drawing/2014/main" id="{38E2BA92-43E0-BFA6-3C6C-58A00BDC6A5C}"/>
                </a:ext>
                <a:ext uri="{C183D7F6-B498-43B3-948B-1728B52AA6E4}">
                  <adec:decorative xmlns:adec="http://schemas.microsoft.com/office/drawing/2017/decorative" val="1"/>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7AA62C"/>
            </a:solidFill>
          </p:spPr>
        </p:sp>
      </p:grpSp>
      <p:sp>
        <p:nvSpPr>
          <p:cNvPr id="13" name="TextBox 4">
            <a:extLst>
              <a:ext uri="{FF2B5EF4-FFF2-40B4-BE49-F238E27FC236}">
                <a16:creationId xmlns:a16="http://schemas.microsoft.com/office/drawing/2014/main" id="{DB35D363-26EC-3664-652F-49FC520A80EE}"/>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a:solidFill>
                  <a:srgbClr val="FFFFFF"/>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88002858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Full Page - Title+Content - no footer">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0ECA9B9A-3111-4A58-2F7B-030E6944C48B}"/>
              </a:ext>
            </a:extLst>
          </p:cNvPr>
          <p:cNvSpPr>
            <a:spLocks noGrp="1"/>
          </p:cNvSpPr>
          <p:nvPr>
            <p:ph type="title"/>
          </p:nvPr>
        </p:nvSpPr>
        <p:spPr>
          <a:xfrm>
            <a:off x="357187" y="365126"/>
            <a:ext cx="10996613" cy="710288"/>
          </a:xfrm>
          <a:prstGeom prst="rect">
            <a:avLst/>
          </a:prstGeom>
        </p:spPr>
        <p:txBody>
          <a:bodyPr lIns="0"/>
          <a:lstStyle>
            <a:lvl1pPr>
              <a:defRPr sz="3200" baseline="0"/>
            </a:lvl1pPr>
          </a:lstStyle>
          <a:p>
            <a:r>
              <a:rPr lang="en-GB" dirty="0"/>
              <a:t>Click to edit</a:t>
            </a:r>
            <a:endParaRPr lang="en-US" dirty="0"/>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381885" y="1470244"/>
            <a:ext cx="10971915" cy="5022630"/>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grpSp>
        <p:nvGrpSpPr>
          <p:cNvPr id="11" name="Group 2">
            <a:extLst>
              <a:ext uri="{FF2B5EF4-FFF2-40B4-BE49-F238E27FC236}">
                <a16:creationId xmlns:a16="http://schemas.microsoft.com/office/drawing/2014/main" id="{7EAA60FF-3B89-0C06-377E-4ED2EFB90E3B}"/>
              </a:ext>
              <a:ext uri="{C183D7F6-B498-43B3-948B-1728B52AA6E4}">
                <adec:decorative xmlns:adec="http://schemas.microsoft.com/office/drawing/2017/decorative" val="1"/>
              </a:ext>
            </a:extLst>
          </p:cNvPr>
          <p:cNvGrpSpPr/>
          <p:nvPr userDrawn="1"/>
        </p:nvGrpSpPr>
        <p:grpSpPr>
          <a:xfrm rot="-5400000">
            <a:off x="8435508" y="3101506"/>
            <a:ext cx="6857998" cy="654989"/>
            <a:chOff x="0" y="0"/>
            <a:chExt cx="1993384" cy="182252"/>
          </a:xfrm>
        </p:grpSpPr>
        <p:sp>
          <p:nvSpPr>
            <p:cNvPr id="12" name="Freeform 3">
              <a:extLst>
                <a:ext uri="{FF2B5EF4-FFF2-40B4-BE49-F238E27FC236}">
                  <a16:creationId xmlns:a16="http://schemas.microsoft.com/office/drawing/2014/main" id="{38E2BA92-43E0-BFA6-3C6C-58A00BDC6A5C}"/>
                </a:ext>
                <a:ext uri="{C183D7F6-B498-43B3-948B-1728B52AA6E4}">
                  <adec:decorative xmlns:adec="http://schemas.microsoft.com/office/drawing/2017/decorative" val="1"/>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7AA62C"/>
            </a:solidFill>
          </p:spPr>
        </p:sp>
      </p:grpSp>
      <p:sp>
        <p:nvSpPr>
          <p:cNvPr id="13" name="TextBox 4">
            <a:extLst>
              <a:ext uri="{FF2B5EF4-FFF2-40B4-BE49-F238E27FC236}">
                <a16:creationId xmlns:a16="http://schemas.microsoft.com/office/drawing/2014/main" id="{DB35D363-26EC-3664-652F-49FC520A80EE}"/>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a:solidFill>
                  <a:srgbClr val="FFFFFF"/>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77169938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Full Page - Content Block Only">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BA10B67-A54C-2859-F342-DD804B0F7164}"/>
              </a:ext>
            </a:extLst>
          </p:cNvPr>
          <p:cNvSpPr>
            <a:spLocks noGrp="1"/>
          </p:cNvSpPr>
          <p:nvPr>
            <p:ph type="title"/>
          </p:nvPr>
        </p:nvSpPr>
        <p:spPr>
          <a:xfrm>
            <a:off x="166687" y="-1032572"/>
            <a:ext cx="10515600" cy="982193"/>
          </a:xfrm>
        </p:spPr>
        <p:txBody>
          <a:bodyPr/>
          <a:lstStyle/>
          <a:p>
            <a:r>
              <a:rPr lang="en-GB" dirty="0"/>
              <a:t>Click to edit Master title style</a:t>
            </a:r>
            <a:endParaRPr lang="en-US" dirty="0"/>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381885" y="391178"/>
            <a:ext cx="10971915" cy="5399260"/>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dirty="0"/>
              <a:t>Click to edit text</a:t>
            </a:r>
          </a:p>
          <a:p>
            <a:pPr lvl="1"/>
            <a:r>
              <a:rPr lang="en-GB" dirty="0"/>
              <a:t>Bullet level</a:t>
            </a:r>
          </a:p>
          <a:p>
            <a:pPr lvl="2"/>
            <a:r>
              <a:rPr lang="en-GB" dirty="0"/>
              <a:t>Second level</a:t>
            </a:r>
          </a:p>
        </p:txBody>
      </p:sp>
      <p:sp>
        <p:nvSpPr>
          <p:cNvPr id="7" name="TextBox 6">
            <a:extLst>
              <a:ext uri="{FF2B5EF4-FFF2-40B4-BE49-F238E27FC236}">
                <a16:creationId xmlns:a16="http://schemas.microsoft.com/office/drawing/2014/main" id="{30B7D3DE-DD22-069A-F37E-A57DB023C08C}"/>
              </a:ext>
            </a:extLst>
          </p:cNvPr>
          <p:cNvSpPr txBox="1"/>
          <p:nvPr userDrawn="1"/>
        </p:nvSpPr>
        <p:spPr>
          <a:xfrm>
            <a:off x="357187" y="6213394"/>
            <a:ext cx="8801101" cy="376081"/>
          </a:xfrm>
          <a:prstGeom prst="rect">
            <a:avLst/>
          </a:prstGeom>
        </p:spPr>
        <p:txBody>
          <a:bodyPr wrap="square" lIns="0" tIns="0" rIns="0" bIns="0" rtlCol="0" anchor="t">
            <a:spAutoFit/>
          </a:bodyPr>
          <a:lstStyle/>
          <a:p>
            <a:pPr>
              <a:lnSpc>
                <a:spcPts val="3359"/>
              </a:lnSpc>
            </a:pPr>
            <a:r>
              <a:rPr lang="en-US" sz="1600" baseline="0" dirty="0">
                <a:solidFill>
                  <a:srgbClr val="737373"/>
                </a:solidFill>
                <a:latin typeface="Arial" panose="020B0604020202020204" pitchFamily="34" charset="0"/>
                <a:cs typeface="Arial" panose="020B0604020202020204" pitchFamily="34" charset="0"/>
              </a:rPr>
              <a:t>More resources at </a:t>
            </a:r>
            <a:r>
              <a:rPr lang="en-US" sz="1600" baseline="0" dirty="0">
                <a:solidFill>
                  <a:schemeClr val="bg1">
                    <a:lumMod val="50000"/>
                  </a:schemeClr>
                </a:solidFill>
                <a:latin typeface="Arial" panose="020B0604020202020204" pitchFamily="34" charset="0"/>
                <a:cs typeface="Arial" panose="020B0604020202020204" pitchFamily="34" charset="0"/>
                <a:hlinkClick r:id="rId2"/>
              </a:rPr>
              <a:t>HistoricEngland.org.uk/Education</a:t>
            </a:r>
            <a:r>
              <a:rPr lang="en-US" sz="1600" baseline="0" dirty="0">
                <a:solidFill>
                  <a:schemeClr val="bg1">
                    <a:lumMod val="50000"/>
                  </a:schemeClr>
                </a:solidFill>
                <a:latin typeface="Arial" panose="020B0604020202020204" pitchFamily="34" charset="0"/>
                <a:cs typeface="Arial" panose="020B0604020202020204" pitchFamily="34" charset="0"/>
              </a:rPr>
              <a:t> </a:t>
            </a:r>
            <a:r>
              <a:rPr lang="en-US" sz="1600" baseline="0" dirty="0">
                <a:solidFill>
                  <a:srgbClr val="737373"/>
                </a:solidFill>
                <a:latin typeface="Arial" panose="020B0604020202020204" pitchFamily="34" charset="0"/>
                <a:cs typeface="Arial" panose="020B0604020202020204" pitchFamily="34" charset="0"/>
              </a:rPr>
              <a:t>| </a:t>
            </a:r>
            <a:r>
              <a:rPr lang="en-US" sz="1600" baseline="0" dirty="0">
                <a:solidFill>
                  <a:srgbClr val="737373"/>
                </a:solidFill>
                <a:latin typeface="Arial" panose="020B0604020202020204" pitchFamily="34" charset="0"/>
                <a:cs typeface="Arial" panose="020B0604020202020204" pitchFamily="34" charset="0"/>
                <a:hlinkClick r:id="rId3"/>
              </a:rPr>
              <a:t>contact@historicengland.org.uk</a:t>
            </a:r>
            <a:endParaRPr lang="en-US" sz="1600" baseline="0" dirty="0">
              <a:solidFill>
                <a:srgbClr val="737373"/>
              </a:solidFill>
              <a:latin typeface="Arial" panose="020B0604020202020204" pitchFamily="34" charset="0"/>
              <a:cs typeface="Arial" panose="020B0604020202020204" pitchFamily="34" charset="0"/>
            </a:endParaRPr>
          </a:p>
        </p:txBody>
      </p:sp>
      <p:pic>
        <p:nvPicPr>
          <p:cNvPr id="9" name="Picture 7" descr="Historic England logo">
            <a:extLst>
              <a:ext uri="{FF2B5EF4-FFF2-40B4-BE49-F238E27FC236}">
                <a16:creationId xmlns:a16="http://schemas.microsoft.com/office/drawing/2014/main" id="{11D99608-A4E7-6CA1-122D-F9FC40489A14}"/>
              </a:ext>
            </a:extLst>
          </p:cNvPr>
          <p:cNvPicPr>
            <a:picLocks noChangeAspect="1"/>
          </p:cNvPicPr>
          <p:nvPr userDrawn="1"/>
        </p:nvPicPr>
        <p:blipFill>
          <a:blip r:embed="rId4"/>
          <a:srcRect/>
          <a:stretch>
            <a:fillRect/>
          </a:stretch>
        </p:blipFill>
        <p:spPr>
          <a:xfrm>
            <a:off x="8903372" y="6102232"/>
            <a:ext cx="2072055" cy="686007"/>
          </a:xfrm>
          <a:prstGeom prst="rect">
            <a:avLst/>
          </a:prstGeom>
        </p:spPr>
      </p:pic>
      <p:grpSp>
        <p:nvGrpSpPr>
          <p:cNvPr id="11" name="Group 2">
            <a:extLst>
              <a:ext uri="{FF2B5EF4-FFF2-40B4-BE49-F238E27FC236}">
                <a16:creationId xmlns:a16="http://schemas.microsoft.com/office/drawing/2014/main" id="{7EAA60FF-3B89-0C06-377E-4ED2EFB90E3B}"/>
              </a:ext>
              <a:ext uri="{C183D7F6-B498-43B3-948B-1728B52AA6E4}">
                <adec:decorative xmlns:adec="http://schemas.microsoft.com/office/drawing/2017/decorative" val="1"/>
              </a:ext>
            </a:extLst>
          </p:cNvPr>
          <p:cNvGrpSpPr/>
          <p:nvPr userDrawn="1"/>
        </p:nvGrpSpPr>
        <p:grpSpPr>
          <a:xfrm rot="-5400000">
            <a:off x="8435508" y="3101506"/>
            <a:ext cx="6857998" cy="654989"/>
            <a:chOff x="0" y="0"/>
            <a:chExt cx="1993384" cy="182252"/>
          </a:xfrm>
        </p:grpSpPr>
        <p:sp>
          <p:nvSpPr>
            <p:cNvPr id="12" name="Freeform 3">
              <a:extLst>
                <a:ext uri="{FF2B5EF4-FFF2-40B4-BE49-F238E27FC236}">
                  <a16:creationId xmlns:a16="http://schemas.microsoft.com/office/drawing/2014/main" id="{38E2BA92-43E0-BFA6-3C6C-58A00BDC6A5C}"/>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7AA62C"/>
            </a:solidFill>
          </p:spPr>
        </p:sp>
      </p:grpSp>
      <p:sp>
        <p:nvSpPr>
          <p:cNvPr id="2" name="AutoShape 5">
            <a:extLst>
              <a:ext uri="{FF2B5EF4-FFF2-40B4-BE49-F238E27FC236}">
                <a16:creationId xmlns:a16="http://schemas.microsoft.com/office/drawing/2014/main" id="{8DC9ECEE-0EE8-C1DE-10B8-270F3DA5D0C7}"/>
              </a:ext>
              <a:ext uri="{C183D7F6-B498-43B3-948B-1728B52AA6E4}">
                <adec:decorative xmlns:adec="http://schemas.microsoft.com/office/drawing/2017/decorative" val="1"/>
              </a:ext>
            </a:extLst>
          </p:cNvPr>
          <p:cNvSpPr/>
          <p:nvPr userDrawn="1"/>
        </p:nvSpPr>
        <p:spPr>
          <a:xfrm flipV="1">
            <a:off x="357186" y="6102232"/>
            <a:ext cx="10996613" cy="5038"/>
          </a:xfrm>
          <a:prstGeom prst="line">
            <a:avLst/>
          </a:prstGeom>
          <a:ln w="19050" cap="rnd">
            <a:solidFill>
              <a:srgbClr val="D9D9D9"/>
            </a:solidFill>
            <a:prstDash val="solid"/>
            <a:headEnd type="none" w="sm" len="sm"/>
            <a:tailEnd type="none" w="sm" len="sm"/>
          </a:ln>
        </p:spPr>
      </p:sp>
      <p:sp>
        <p:nvSpPr>
          <p:cNvPr id="13" name="TextBox 4">
            <a:extLst>
              <a:ext uri="{FF2B5EF4-FFF2-40B4-BE49-F238E27FC236}">
                <a16:creationId xmlns:a16="http://schemas.microsoft.com/office/drawing/2014/main" id="{DB35D363-26EC-3664-652F-49FC520A80EE}"/>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a:solidFill>
                  <a:srgbClr val="FFFFFF"/>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205685579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ig-Statement">
    <p:spTree>
      <p:nvGrpSpPr>
        <p:cNvPr id="1" name=""/>
        <p:cNvGrpSpPr/>
        <p:nvPr/>
      </p:nvGrpSpPr>
      <p:grpSpPr>
        <a:xfrm>
          <a:off x="0" y="0"/>
          <a:ext cx="0" cy="0"/>
          <a:chOff x="0" y="0"/>
          <a:chExt cx="0" cy="0"/>
        </a:xfrm>
      </p:grpSpPr>
      <p:sp>
        <p:nvSpPr>
          <p:cNvPr id="3" name="Title 18">
            <a:extLst>
              <a:ext uri="{FF2B5EF4-FFF2-40B4-BE49-F238E27FC236}">
                <a16:creationId xmlns:a16="http://schemas.microsoft.com/office/drawing/2014/main" id="{858C5593-7A4D-F1CA-FAE6-FE2094900D82}"/>
              </a:ext>
            </a:extLst>
          </p:cNvPr>
          <p:cNvSpPr>
            <a:spLocks noGrp="1"/>
          </p:cNvSpPr>
          <p:nvPr>
            <p:ph type="title" hasCustomPrompt="1"/>
          </p:nvPr>
        </p:nvSpPr>
        <p:spPr>
          <a:xfrm>
            <a:off x="357185" y="759956"/>
            <a:ext cx="10996613" cy="710288"/>
          </a:xfrm>
          <a:prstGeom prst="rect">
            <a:avLst/>
          </a:prstGeom>
        </p:spPr>
        <p:txBody>
          <a:bodyPr lIns="0"/>
          <a:lstStyle>
            <a:lvl1pPr algn="ctr">
              <a:defRPr sz="4600" baseline="0">
                <a:solidFill>
                  <a:schemeClr val="tx1"/>
                </a:solidFill>
              </a:defRPr>
            </a:lvl1pPr>
          </a:lstStyle>
          <a:p>
            <a:r>
              <a:rPr lang="en-GB"/>
              <a:t>Click to edit – Big Statements</a:t>
            </a:r>
            <a:endParaRPr lang="en-US"/>
          </a:p>
        </p:txBody>
      </p:sp>
      <p:sp>
        <p:nvSpPr>
          <p:cNvPr id="4" name="Content Placeholder 2">
            <a:extLst>
              <a:ext uri="{FF2B5EF4-FFF2-40B4-BE49-F238E27FC236}">
                <a16:creationId xmlns:a16="http://schemas.microsoft.com/office/drawing/2014/main" id="{84AC80B6-5158-96C5-F3E2-F3233BB9C600}"/>
              </a:ext>
            </a:extLst>
          </p:cNvPr>
          <p:cNvSpPr>
            <a:spLocks noGrp="1"/>
          </p:cNvSpPr>
          <p:nvPr>
            <p:ph idx="1"/>
          </p:nvPr>
        </p:nvSpPr>
        <p:spPr>
          <a:xfrm>
            <a:off x="381885" y="2158706"/>
            <a:ext cx="10971915" cy="3631732"/>
          </a:xfrm>
          <a:prstGeom prst="rect">
            <a:avLst/>
          </a:prstGeom>
        </p:spPr>
        <p:txBody>
          <a:bodyPr lIns="0" rIns="90000"/>
          <a:lstStyle>
            <a:lvl1pPr marL="0" indent="0" algn="ctr">
              <a:buFontTx/>
              <a:buNone/>
              <a:defRPr sz="3200" b="1" i="0" baseline="0"/>
            </a:lvl1pPr>
            <a:lvl2pPr marL="457200" indent="0" algn="ctr">
              <a:buFontTx/>
              <a:buNone/>
              <a:defRPr/>
            </a:lvl2pPr>
            <a:lvl3pPr marL="914400" indent="0" algn="ctr">
              <a:buFontTx/>
              <a:buNone/>
              <a:defRPr/>
            </a:lvl3pPr>
            <a:lvl4pPr marL="1371600" indent="0" algn="ctr">
              <a:buFontTx/>
              <a:buNone/>
              <a:defRPr/>
            </a:lvl4pPr>
            <a:lvl5pPr marL="1828800" indent="0" algn="ctr">
              <a:buFontTx/>
              <a:buNone/>
              <a:defRPr/>
            </a:lvl5pPr>
          </a:lstStyle>
          <a:p>
            <a:pPr lvl="0"/>
            <a:r>
              <a:rPr lang="en-GB"/>
              <a:t>Click to edit Master text styles</a:t>
            </a:r>
          </a:p>
        </p:txBody>
      </p:sp>
      <p:sp>
        <p:nvSpPr>
          <p:cNvPr id="7" name="TextBox 6">
            <a:extLst>
              <a:ext uri="{FF2B5EF4-FFF2-40B4-BE49-F238E27FC236}">
                <a16:creationId xmlns:a16="http://schemas.microsoft.com/office/drawing/2014/main" id="{30B7D3DE-DD22-069A-F37E-A57DB023C08C}"/>
              </a:ext>
            </a:extLst>
          </p:cNvPr>
          <p:cNvSpPr txBox="1"/>
          <p:nvPr userDrawn="1"/>
        </p:nvSpPr>
        <p:spPr>
          <a:xfrm>
            <a:off x="357187" y="6213394"/>
            <a:ext cx="8801101" cy="376081"/>
          </a:xfrm>
          <a:prstGeom prst="rect">
            <a:avLst/>
          </a:prstGeom>
        </p:spPr>
        <p:txBody>
          <a:bodyPr wrap="square" lIns="0" tIns="0" rIns="0" bIns="0" rtlCol="0" anchor="t">
            <a:spAutoFit/>
          </a:bodyPr>
          <a:lstStyle/>
          <a:p>
            <a:pPr>
              <a:lnSpc>
                <a:spcPts val="3359"/>
              </a:lnSpc>
            </a:pPr>
            <a:r>
              <a:rPr lang="en-US" sz="1600" baseline="0" dirty="0">
                <a:solidFill>
                  <a:srgbClr val="737373"/>
                </a:solidFill>
                <a:latin typeface="Arial" panose="020B0604020202020204" pitchFamily="34" charset="0"/>
                <a:cs typeface="Arial" panose="020B0604020202020204" pitchFamily="34" charset="0"/>
              </a:rPr>
              <a:t>More resources at </a:t>
            </a:r>
            <a:r>
              <a:rPr lang="en-US" sz="1600" baseline="0" dirty="0">
                <a:solidFill>
                  <a:schemeClr val="bg1">
                    <a:lumMod val="50000"/>
                  </a:schemeClr>
                </a:solidFill>
                <a:latin typeface="Arial" panose="020B0604020202020204" pitchFamily="34" charset="0"/>
                <a:cs typeface="Arial" panose="020B0604020202020204" pitchFamily="34" charset="0"/>
                <a:hlinkClick r:id="rId2"/>
              </a:rPr>
              <a:t>HistoricEngland.org.uk/Education</a:t>
            </a:r>
            <a:r>
              <a:rPr lang="en-US" sz="1600" baseline="0" dirty="0">
                <a:solidFill>
                  <a:schemeClr val="bg1">
                    <a:lumMod val="50000"/>
                  </a:schemeClr>
                </a:solidFill>
                <a:latin typeface="Arial" panose="020B0604020202020204" pitchFamily="34" charset="0"/>
                <a:cs typeface="Arial" panose="020B0604020202020204" pitchFamily="34" charset="0"/>
              </a:rPr>
              <a:t> </a:t>
            </a:r>
            <a:r>
              <a:rPr lang="en-US" sz="1600" baseline="0" dirty="0">
                <a:solidFill>
                  <a:srgbClr val="737373"/>
                </a:solidFill>
                <a:latin typeface="Arial" panose="020B0604020202020204" pitchFamily="34" charset="0"/>
                <a:cs typeface="Arial" panose="020B0604020202020204" pitchFamily="34" charset="0"/>
              </a:rPr>
              <a:t>| </a:t>
            </a:r>
            <a:r>
              <a:rPr lang="en-US" sz="1600" baseline="0" dirty="0">
                <a:solidFill>
                  <a:srgbClr val="737373"/>
                </a:solidFill>
                <a:latin typeface="Arial" panose="020B0604020202020204" pitchFamily="34" charset="0"/>
                <a:cs typeface="Arial" panose="020B0604020202020204" pitchFamily="34" charset="0"/>
                <a:hlinkClick r:id="rId3"/>
              </a:rPr>
              <a:t>contact@historicengland.org.uk</a:t>
            </a:r>
            <a:endParaRPr lang="en-US" sz="1600" baseline="0" dirty="0">
              <a:solidFill>
                <a:srgbClr val="737373"/>
              </a:solidFill>
              <a:latin typeface="Arial" panose="020B0604020202020204" pitchFamily="34" charset="0"/>
              <a:cs typeface="Arial" panose="020B0604020202020204" pitchFamily="34" charset="0"/>
            </a:endParaRPr>
          </a:p>
        </p:txBody>
      </p:sp>
      <p:pic>
        <p:nvPicPr>
          <p:cNvPr id="9" name="Picture 7" descr="Historic England logo">
            <a:extLst>
              <a:ext uri="{FF2B5EF4-FFF2-40B4-BE49-F238E27FC236}">
                <a16:creationId xmlns:a16="http://schemas.microsoft.com/office/drawing/2014/main" id="{11D99608-A4E7-6CA1-122D-F9FC40489A14}"/>
              </a:ext>
            </a:extLst>
          </p:cNvPr>
          <p:cNvPicPr>
            <a:picLocks noChangeAspect="1"/>
          </p:cNvPicPr>
          <p:nvPr userDrawn="1"/>
        </p:nvPicPr>
        <p:blipFill>
          <a:blip r:embed="rId4"/>
          <a:srcRect/>
          <a:stretch>
            <a:fillRect/>
          </a:stretch>
        </p:blipFill>
        <p:spPr>
          <a:xfrm>
            <a:off x="8903372" y="6102232"/>
            <a:ext cx="2072055" cy="686007"/>
          </a:xfrm>
          <a:prstGeom prst="rect">
            <a:avLst/>
          </a:prstGeom>
        </p:spPr>
      </p:pic>
      <p:grpSp>
        <p:nvGrpSpPr>
          <p:cNvPr id="11" name="Group 2">
            <a:extLst>
              <a:ext uri="{FF2B5EF4-FFF2-40B4-BE49-F238E27FC236}">
                <a16:creationId xmlns:a16="http://schemas.microsoft.com/office/drawing/2014/main" id="{7EAA60FF-3B89-0C06-377E-4ED2EFB90E3B}"/>
              </a:ext>
              <a:ext uri="{C183D7F6-B498-43B3-948B-1728B52AA6E4}">
                <adec:decorative xmlns:adec="http://schemas.microsoft.com/office/drawing/2017/decorative" val="1"/>
              </a:ext>
            </a:extLst>
          </p:cNvPr>
          <p:cNvGrpSpPr/>
          <p:nvPr userDrawn="1"/>
        </p:nvGrpSpPr>
        <p:grpSpPr>
          <a:xfrm rot="-5400000">
            <a:off x="8435508" y="3101506"/>
            <a:ext cx="6857998" cy="654989"/>
            <a:chOff x="0" y="0"/>
            <a:chExt cx="1993384" cy="182252"/>
          </a:xfrm>
        </p:grpSpPr>
        <p:sp>
          <p:nvSpPr>
            <p:cNvPr id="12" name="Freeform 3">
              <a:extLst>
                <a:ext uri="{FF2B5EF4-FFF2-40B4-BE49-F238E27FC236}">
                  <a16:creationId xmlns:a16="http://schemas.microsoft.com/office/drawing/2014/main" id="{38E2BA92-43E0-BFA6-3C6C-58A00BDC6A5C}"/>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7AA62C"/>
            </a:solidFill>
          </p:spPr>
        </p:sp>
      </p:grpSp>
      <p:sp>
        <p:nvSpPr>
          <p:cNvPr id="2" name="AutoShape 5">
            <a:extLst>
              <a:ext uri="{FF2B5EF4-FFF2-40B4-BE49-F238E27FC236}">
                <a16:creationId xmlns:a16="http://schemas.microsoft.com/office/drawing/2014/main" id="{8DC9ECEE-0EE8-C1DE-10B8-270F3DA5D0C7}"/>
              </a:ext>
              <a:ext uri="{C183D7F6-B498-43B3-948B-1728B52AA6E4}">
                <adec:decorative xmlns:adec="http://schemas.microsoft.com/office/drawing/2017/decorative" val="1"/>
              </a:ext>
            </a:extLst>
          </p:cNvPr>
          <p:cNvSpPr/>
          <p:nvPr userDrawn="1"/>
        </p:nvSpPr>
        <p:spPr>
          <a:xfrm flipV="1">
            <a:off x="357186" y="6102232"/>
            <a:ext cx="10996613" cy="5038"/>
          </a:xfrm>
          <a:prstGeom prst="line">
            <a:avLst/>
          </a:prstGeom>
          <a:ln w="19050" cap="rnd">
            <a:solidFill>
              <a:srgbClr val="D9D9D9"/>
            </a:solidFill>
            <a:prstDash val="solid"/>
            <a:headEnd type="none" w="sm" len="sm"/>
            <a:tailEnd type="none" w="sm" len="sm"/>
          </a:ln>
        </p:spPr>
      </p:sp>
      <p:sp>
        <p:nvSpPr>
          <p:cNvPr id="13" name="TextBox 4">
            <a:extLst>
              <a:ext uri="{FF2B5EF4-FFF2-40B4-BE49-F238E27FC236}">
                <a16:creationId xmlns:a16="http://schemas.microsoft.com/office/drawing/2014/main" id="{DB35D363-26EC-3664-652F-49FC520A80EE}"/>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a:solidFill>
                  <a:srgbClr val="FFFFFF"/>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89869898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Full Page - Content Bloc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DF6069-348B-8FA0-F7CB-6D53057E38A0}"/>
              </a:ext>
            </a:extLst>
          </p:cNvPr>
          <p:cNvSpPr>
            <a:spLocks noGrp="1"/>
          </p:cNvSpPr>
          <p:nvPr>
            <p:ph type="title"/>
          </p:nvPr>
        </p:nvSpPr>
        <p:spPr>
          <a:xfrm>
            <a:off x="381885" y="-1049337"/>
            <a:ext cx="10515600" cy="992187"/>
          </a:xfrm>
        </p:spPr>
        <p:txBody>
          <a:bodyPr/>
          <a:lstStyle/>
          <a:p>
            <a:r>
              <a:rPr lang="en-GB"/>
              <a:t>Click to edit Master title style</a:t>
            </a:r>
            <a:endParaRPr lang="en-US"/>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381885" y="391178"/>
            <a:ext cx="10971915" cy="6002128"/>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grpSp>
        <p:nvGrpSpPr>
          <p:cNvPr id="11" name="Group 2">
            <a:extLst>
              <a:ext uri="{FF2B5EF4-FFF2-40B4-BE49-F238E27FC236}">
                <a16:creationId xmlns:a16="http://schemas.microsoft.com/office/drawing/2014/main" id="{7EAA60FF-3B89-0C06-377E-4ED2EFB90E3B}"/>
              </a:ext>
              <a:ext uri="{C183D7F6-B498-43B3-948B-1728B52AA6E4}">
                <adec:decorative xmlns:adec="http://schemas.microsoft.com/office/drawing/2017/decorative" val="1"/>
              </a:ext>
            </a:extLst>
          </p:cNvPr>
          <p:cNvGrpSpPr/>
          <p:nvPr userDrawn="1"/>
        </p:nvGrpSpPr>
        <p:grpSpPr>
          <a:xfrm rot="-5400000">
            <a:off x="8435508" y="3101506"/>
            <a:ext cx="6857998" cy="654989"/>
            <a:chOff x="0" y="0"/>
            <a:chExt cx="1993384" cy="182252"/>
          </a:xfrm>
        </p:grpSpPr>
        <p:sp>
          <p:nvSpPr>
            <p:cNvPr id="12" name="Freeform 3">
              <a:extLst>
                <a:ext uri="{FF2B5EF4-FFF2-40B4-BE49-F238E27FC236}">
                  <a16:creationId xmlns:a16="http://schemas.microsoft.com/office/drawing/2014/main" id="{38E2BA92-43E0-BFA6-3C6C-58A00BDC6A5C}"/>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7AA62C"/>
            </a:solidFill>
          </p:spPr>
        </p:sp>
      </p:grpSp>
      <p:sp>
        <p:nvSpPr>
          <p:cNvPr id="13" name="TextBox 4">
            <a:extLst>
              <a:ext uri="{FF2B5EF4-FFF2-40B4-BE49-F238E27FC236}">
                <a16:creationId xmlns:a16="http://schemas.microsoft.com/office/drawing/2014/main" id="{DB35D363-26EC-3664-652F-49FC520A80EE}"/>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a:solidFill>
                  <a:srgbClr val="FFFFFF"/>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233371608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Full Page - Content Block - Full Picture">
    <p:spTree>
      <p:nvGrpSpPr>
        <p:cNvPr id="1" name=""/>
        <p:cNvGrpSpPr/>
        <p:nvPr/>
      </p:nvGrpSpPr>
      <p:grpSpPr>
        <a:xfrm>
          <a:off x="0" y="0"/>
          <a:ext cx="0" cy="0"/>
          <a:chOff x="0" y="0"/>
          <a:chExt cx="0" cy="0"/>
        </a:xfrm>
      </p:grpSpPr>
      <p:sp>
        <p:nvSpPr>
          <p:cNvPr id="4" name="Title 18">
            <a:extLst>
              <a:ext uri="{FF2B5EF4-FFF2-40B4-BE49-F238E27FC236}">
                <a16:creationId xmlns:a16="http://schemas.microsoft.com/office/drawing/2014/main" id="{69542118-A086-8DBB-1902-845F881FEC69}"/>
              </a:ext>
            </a:extLst>
          </p:cNvPr>
          <p:cNvSpPr>
            <a:spLocks noGrp="1"/>
          </p:cNvSpPr>
          <p:nvPr>
            <p:ph type="title"/>
          </p:nvPr>
        </p:nvSpPr>
        <p:spPr>
          <a:xfrm>
            <a:off x="357187" y="365126"/>
            <a:ext cx="5580905" cy="710288"/>
          </a:xfrm>
          <a:prstGeom prst="rect">
            <a:avLst/>
          </a:prstGeom>
        </p:spPr>
        <p:txBody>
          <a:bodyPr lIns="0" rIns="90000"/>
          <a:lstStyle>
            <a:lvl1pPr>
              <a:defRPr sz="3200" baseline="0"/>
            </a:lvl1pPr>
          </a:lstStyle>
          <a:p>
            <a:r>
              <a:rPr lang="en-GB"/>
              <a:t>Click to edit</a:t>
            </a:r>
            <a:endParaRPr lang="en-US"/>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381886" y="1411704"/>
            <a:ext cx="5324852" cy="4981601"/>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sp>
        <p:nvSpPr>
          <p:cNvPr id="3" name="Picture Placeholder 2">
            <a:extLst>
              <a:ext uri="{FF2B5EF4-FFF2-40B4-BE49-F238E27FC236}">
                <a16:creationId xmlns:a16="http://schemas.microsoft.com/office/drawing/2014/main" id="{E24F6B04-3C74-61E5-A8E9-58BFA80B098E}"/>
              </a:ext>
            </a:extLst>
          </p:cNvPr>
          <p:cNvSpPr>
            <a:spLocks noGrp="1"/>
          </p:cNvSpPr>
          <p:nvPr>
            <p:ph type="pic" sz="quarter" idx="10"/>
          </p:nvPr>
        </p:nvSpPr>
        <p:spPr>
          <a:xfrm>
            <a:off x="6096000" y="0"/>
            <a:ext cx="6096000" cy="6858000"/>
          </a:xfrm>
          <a:prstGeom prst="rect">
            <a:avLst/>
          </a:prstGeom>
        </p:spPr>
        <p:txBody>
          <a:bodyPr/>
          <a:lstStyle/>
          <a:p>
            <a:endParaRPr lang="en-US"/>
          </a:p>
        </p:txBody>
      </p:sp>
      <p:sp>
        <p:nvSpPr>
          <p:cNvPr id="5" name="Picture Placeholder 15">
            <a:extLst>
              <a:ext uri="{FF2B5EF4-FFF2-40B4-BE49-F238E27FC236}">
                <a16:creationId xmlns:a16="http://schemas.microsoft.com/office/drawing/2014/main" id="{A8D4281E-727A-E0FF-DF59-20BE3AF4F993}"/>
              </a:ext>
              <a:ext uri="{C183D7F6-B498-43B3-948B-1728B52AA6E4}">
                <adec:decorative xmlns:adec="http://schemas.microsoft.com/office/drawing/2017/decorative" val="1"/>
              </a:ext>
            </a:extLst>
          </p:cNvPr>
          <p:cNvSpPr>
            <a:spLocks noGrp="1"/>
          </p:cNvSpPr>
          <p:nvPr>
            <p:ph type="pic" sz="quarter" idx="24" hasCustomPrompt="1"/>
          </p:nvPr>
        </p:nvSpPr>
        <p:spPr>
          <a:xfrm>
            <a:off x="5706738" y="6173927"/>
            <a:ext cx="3643313" cy="579437"/>
          </a:xfrm>
          <a:prstGeom prst="rect">
            <a:avLst/>
          </a:prstGeom>
          <a:blipFill>
            <a:blip r:embed="rId2">
              <a:extLst>
                <a:ext uri="{96DAC541-7B7A-43D3-8B79-37D633B846F1}">
                  <asvg:svgBlip xmlns:asvg="http://schemas.microsoft.com/office/drawing/2016/SVG/main" r:embed="rId3"/>
                </a:ext>
              </a:extLst>
            </a:blip>
            <a:stretch>
              <a:fillRect l="-412" r="-412"/>
            </a:stretch>
          </a:blipFill>
        </p:spPr>
        <p:txBody>
          <a:bodyPr/>
          <a:lstStyle/>
          <a:p>
            <a:r>
              <a:rPr lang="en-US"/>
              <a:t> </a:t>
            </a:r>
          </a:p>
        </p:txBody>
      </p:sp>
      <p:sp>
        <p:nvSpPr>
          <p:cNvPr id="6" name="Text Placeholder 41">
            <a:extLst>
              <a:ext uri="{FF2B5EF4-FFF2-40B4-BE49-F238E27FC236}">
                <a16:creationId xmlns:a16="http://schemas.microsoft.com/office/drawing/2014/main" id="{5EBB73BC-55F3-4270-D904-0E40AD5957E9}"/>
              </a:ext>
            </a:extLst>
          </p:cNvPr>
          <p:cNvSpPr>
            <a:spLocks noGrp="1"/>
          </p:cNvSpPr>
          <p:nvPr>
            <p:ph type="body" sz="quarter" idx="23"/>
          </p:nvPr>
        </p:nvSpPr>
        <p:spPr>
          <a:xfrm>
            <a:off x="5976304" y="6256477"/>
            <a:ext cx="2830459" cy="414338"/>
          </a:xfrm>
          <a:prstGeom prst="rect">
            <a:avLst/>
          </a:prstGeom>
          <a:noFill/>
        </p:spPr>
        <p:txBody>
          <a:bodyPr anchor="ctr" anchorCtr="0"/>
          <a:lstStyle>
            <a:lvl1pPr algn="ctr">
              <a:defRPr sz="1400" b="1" i="0" baseline="0">
                <a:solidFill>
                  <a:schemeClr val="tx1"/>
                </a:solidFill>
              </a:defRPr>
            </a:lvl1pPr>
          </a:lstStyle>
          <a:p>
            <a:pPr lvl="0"/>
            <a:r>
              <a:rPr lang="en-US"/>
              <a:t>Click to edit</a:t>
            </a:r>
          </a:p>
        </p:txBody>
      </p:sp>
    </p:spTree>
    <p:extLst>
      <p:ext uri="{BB962C8B-B14F-4D97-AF65-F5344CB8AC3E}">
        <p14:creationId xmlns:p14="http://schemas.microsoft.com/office/powerpoint/2010/main" val="25302865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meline Page">
    <p:spTree>
      <p:nvGrpSpPr>
        <p:cNvPr id="1" name=""/>
        <p:cNvGrpSpPr/>
        <p:nvPr/>
      </p:nvGrpSpPr>
      <p:grpSpPr>
        <a:xfrm>
          <a:off x="0" y="0"/>
          <a:ext cx="0" cy="0"/>
          <a:chOff x="0" y="0"/>
          <a:chExt cx="0" cy="0"/>
        </a:xfrm>
      </p:grpSpPr>
      <p:sp>
        <p:nvSpPr>
          <p:cNvPr id="3" name="Title 18">
            <a:extLst>
              <a:ext uri="{FF2B5EF4-FFF2-40B4-BE49-F238E27FC236}">
                <a16:creationId xmlns:a16="http://schemas.microsoft.com/office/drawing/2014/main" id="{A9F01D6F-7A5D-7A07-82DF-165C6B942EE7}"/>
              </a:ext>
            </a:extLst>
          </p:cNvPr>
          <p:cNvSpPr>
            <a:spLocks noGrp="1"/>
          </p:cNvSpPr>
          <p:nvPr>
            <p:ph type="title"/>
          </p:nvPr>
        </p:nvSpPr>
        <p:spPr>
          <a:xfrm>
            <a:off x="713183" y="142007"/>
            <a:ext cx="4837111" cy="260001"/>
          </a:xfrm>
          <a:prstGeom prst="rect">
            <a:avLst/>
          </a:prstGeom>
        </p:spPr>
        <p:txBody>
          <a:bodyPr lIns="0" rIns="90000"/>
          <a:lstStyle>
            <a:lvl1pPr algn="ctr">
              <a:defRPr sz="1800" baseline="0"/>
            </a:lvl1pPr>
          </a:lstStyle>
          <a:p>
            <a:r>
              <a:rPr lang="en-GB"/>
              <a:t>Click to edit</a:t>
            </a:r>
            <a:endParaRPr lang="en-US"/>
          </a:p>
        </p:txBody>
      </p:sp>
      <p:sp>
        <p:nvSpPr>
          <p:cNvPr id="30" name="Text Placeholder 29">
            <a:extLst>
              <a:ext uri="{FF2B5EF4-FFF2-40B4-BE49-F238E27FC236}">
                <a16:creationId xmlns:a16="http://schemas.microsoft.com/office/drawing/2014/main" id="{6F3E1C4C-1657-08AF-3752-DB99B3A9D1D9}"/>
              </a:ext>
            </a:extLst>
          </p:cNvPr>
          <p:cNvSpPr>
            <a:spLocks noGrp="1"/>
          </p:cNvSpPr>
          <p:nvPr>
            <p:ph type="body" sz="quarter" idx="20"/>
          </p:nvPr>
        </p:nvSpPr>
        <p:spPr>
          <a:xfrm>
            <a:off x="713182" y="715139"/>
            <a:ext cx="4837112" cy="449262"/>
          </a:xfrm>
          <a:prstGeom prst="rect">
            <a:avLst/>
          </a:prstGeom>
        </p:spPr>
        <p:txBody>
          <a:bodyPr/>
          <a:lstStyle>
            <a:lvl1pPr algn="ctr">
              <a:defRPr sz="1800" b="1"/>
            </a:lvl1pPr>
          </a:lstStyle>
          <a:p>
            <a:pPr lvl="0"/>
            <a:r>
              <a:rPr lang="en-US"/>
              <a:t>Click to edit</a:t>
            </a:r>
          </a:p>
        </p:txBody>
      </p:sp>
      <p:sp>
        <p:nvSpPr>
          <p:cNvPr id="2" name="Picture Placeholder 13">
            <a:extLst>
              <a:ext uri="{FF2B5EF4-FFF2-40B4-BE49-F238E27FC236}">
                <a16:creationId xmlns:a16="http://schemas.microsoft.com/office/drawing/2014/main" id="{59B9C638-F0C7-4816-ADAB-9BC6297F0894}"/>
              </a:ext>
            </a:extLst>
          </p:cNvPr>
          <p:cNvSpPr>
            <a:spLocks noGrp="1"/>
          </p:cNvSpPr>
          <p:nvPr>
            <p:ph type="pic" sz="quarter" idx="12"/>
          </p:nvPr>
        </p:nvSpPr>
        <p:spPr>
          <a:xfrm>
            <a:off x="1243982" y="1183537"/>
            <a:ext cx="3775513" cy="4085161"/>
          </a:xfrm>
          <a:prstGeom prst="rect">
            <a:avLst/>
          </a:prstGeom>
          <a:ln w="38100" cap="sq">
            <a:solidFill>
              <a:srgbClr val="7AA62C"/>
            </a:solidFill>
          </a:ln>
        </p:spPr>
        <p:txBody>
          <a:bodyPr/>
          <a:lstStyle/>
          <a:p>
            <a:endParaRPr lang="en-US"/>
          </a:p>
        </p:txBody>
      </p:sp>
      <p:sp>
        <p:nvSpPr>
          <p:cNvPr id="28" name="Text Placeholder 3">
            <a:extLst>
              <a:ext uri="{FF2B5EF4-FFF2-40B4-BE49-F238E27FC236}">
                <a16:creationId xmlns:a16="http://schemas.microsoft.com/office/drawing/2014/main" id="{4FD5CCA4-0816-0EAE-30F9-330997DCC172}"/>
              </a:ext>
            </a:extLst>
          </p:cNvPr>
          <p:cNvSpPr>
            <a:spLocks noGrp="1"/>
          </p:cNvSpPr>
          <p:nvPr>
            <p:ph type="body" sz="half" idx="19"/>
          </p:nvPr>
        </p:nvSpPr>
        <p:spPr>
          <a:xfrm>
            <a:off x="326502" y="5425444"/>
            <a:ext cx="5610472" cy="1170019"/>
          </a:xfrm>
          <a:prstGeom prst="rect">
            <a:avLst/>
          </a:prstGeom>
          <a:solidFill>
            <a:schemeClr val="bg1"/>
          </a:solidFill>
        </p:spPr>
        <p:txBody>
          <a:bodyPr wrap="square" lIns="0" tIns="0" rIns="0" bIns="0">
            <a:noAutofit/>
          </a:bodyPr>
          <a:lstStyle>
            <a:lvl1pPr marL="0" indent="0">
              <a:buNone/>
              <a:defRPr sz="1400" b="0" i="0" baseline="0">
                <a:solidFill>
                  <a:srgbClr val="1A1B23"/>
                </a:solidFill>
                <a:latin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a:t>
            </a:r>
          </a:p>
        </p:txBody>
      </p:sp>
      <p:sp>
        <p:nvSpPr>
          <p:cNvPr id="27" name="Text Placeholder 26">
            <a:extLst>
              <a:ext uri="{FF2B5EF4-FFF2-40B4-BE49-F238E27FC236}">
                <a16:creationId xmlns:a16="http://schemas.microsoft.com/office/drawing/2014/main" id="{71AB78D4-44BE-8D7A-6700-D52C0D73AAF0}"/>
              </a:ext>
            </a:extLst>
          </p:cNvPr>
          <p:cNvSpPr>
            <a:spLocks noGrp="1"/>
          </p:cNvSpPr>
          <p:nvPr>
            <p:ph type="body" sz="quarter" idx="18"/>
          </p:nvPr>
        </p:nvSpPr>
        <p:spPr>
          <a:xfrm>
            <a:off x="6800736" y="165652"/>
            <a:ext cx="4837103" cy="267677"/>
          </a:xfrm>
          <a:prstGeom prst="rect">
            <a:avLst/>
          </a:prstGeom>
        </p:spPr>
        <p:txBody>
          <a:bodyPr/>
          <a:lstStyle>
            <a:lvl1pPr algn="ctr">
              <a:defRPr lang="en-US" sz="1800" b="1" i="0" kern="1200" baseline="0" dirty="0">
                <a:solidFill>
                  <a:srgbClr val="597F32"/>
                </a:solidFill>
                <a:latin typeface="Arial" panose="020B0604020202020204" pitchFamily="34" charset="0"/>
                <a:ea typeface="+mj-ea"/>
                <a:cs typeface="+mj-cs"/>
              </a:defRPr>
            </a:lvl1pPr>
          </a:lstStyle>
          <a:p>
            <a:pPr lvl="0"/>
            <a:r>
              <a:rPr lang="en-US" sz="1800" b="1" i="0" kern="1200" baseline="0" dirty="0">
                <a:solidFill>
                  <a:srgbClr val="597F32"/>
                </a:solidFill>
                <a:latin typeface="Arial" panose="020B0604020202020204" pitchFamily="34" charset="0"/>
                <a:ea typeface="+mj-ea"/>
                <a:cs typeface="+mj-cs"/>
              </a:rPr>
              <a:t>Click to edit</a:t>
            </a:r>
            <a:endParaRPr lang="en-US" dirty="0"/>
          </a:p>
        </p:txBody>
      </p:sp>
      <p:sp>
        <p:nvSpPr>
          <p:cNvPr id="33" name="Text Placeholder 32">
            <a:extLst>
              <a:ext uri="{FF2B5EF4-FFF2-40B4-BE49-F238E27FC236}">
                <a16:creationId xmlns:a16="http://schemas.microsoft.com/office/drawing/2014/main" id="{9481F48B-D76F-FA6B-6B47-5936D5CD00F2}"/>
              </a:ext>
            </a:extLst>
          </p:cNvPr>
          <p:cNvSpPr>
            <a:spLocks noGrp="1"/>
          </p:cNvSpPr>
          <p:nvPr>
            <p:ph type="body" sz="quarter" idx="21"/>
          </p:nvPr>
        </p:nvSpPr>
        <p:spPr>
          <a:xfrm>
            <a:off x="6800736" y="715139"/>
            <a:ext cx="4837103" cy="449263"/>
          </a:xfrm>
          <a:prstGeom prst="rect">
            <a:avLst/>
          </a:prstGeom>
        </p:spPr>
        <p:txBody>
          <a:bodyPr/>
          <a:lstStyle>
            <a:lvl1pPr algn="ctr">
              <a:defRPr lang="en-GB" sz="1800" b="1" kern="1200" dirty="0" smtClean="0">
                <a:solidFill>
                  <a:schemeClr val="tx1"/>
                </a:solidFill>
                <a:latin typeface="+mn-lt"/>
                <a:ea typeface="+mn-ea"/>
                <a:cs typeface="+mn-cs"/>
              </a:defRPr>
            </a:lvl1pPr>
          </a:lstStyle>
          <a:p>
            <a:pPr lvl="0"/>
            <a:r>
              <a:rPr lang="en-GB" dirty="0"/>
              <a:t>Click to edit</a:t>
            </a:r>
            <a:endParaRPr lang="en-US" dirty="0"/>
          </a:p>
        </p:txBody>
      </p:sp>
      <p:sp>
        <p:nvSpPr>
          <p:cNvPr id="8" name="Picture Placeholder 13">
            <a:extLst>
              <a:ext uri="{FF2B5EF4-FFF2-40B4-BE49-F238E27FC236}">
                <a16:creationId xmlns:a16="http://schemas.microsoft.com/office/drawing/2014/main" id="{EC6DD91D-C862-8ACA-5535-A9F4C42D3603}"/>
              </a:ext>
            </a:extLst>
          </p:cNvPr>
          <p:cNvSpPr>
            <a:spLocks noGrp="1"/>
          </p:cNvSpPr>
          <p:nvPr>
            <p:ph type="pic" sz="quarter" idx="16"/>
          </p:nvPr>
        </p:nvSpPr>
        <p:spPr>
          <a:xfrm>
            <a:off x="7331531" y="1194646"/>
            <a:ext cx="3775513" cy="4085161"/>
          </a:xfrm>
          <a:prstGeom prst="rect">
            <a:avLst/>
          </a:prstGeom>
          <a:ln w="38100" cap="sq">
            <a:solidFill>
              <a:srgbClr val="7AA62C"/>
            </a:solidFill>
          </a:ln>
        </p:spPr>
        <p:txBody>
          <a:bodyPr/>
          <a:lstStyle/>
          <a:p>
            <a:endParaRPr lang="en-US" dirty="0"/>
          </a:p>
        </p:txBody>
      </p:sp>
      <p:sp>
        <p:nvSpPr>
          <p:cNvPr id="11" name="Text Placeholder 3">
            <a:extLst>
              <a:ext uri="{FF2B5EF4-FFF2-40B4-BE49-F238E27FC236}">
                <a16:creationId xmlns:a16="http://schemas.microsoft.com/office/drawing/2014/main" id="{5785154F-0EA4-256D-CB79-16180119B43C}"/>
              </a:ext>
            </a:extLst>
          </p:cNvPr>
          <p:cNvSpPr>
            <a:spLocks noGrp="1"/>
          </p:cNvSpPr>
          <p:nvPr>
            <p:ph type="body" sz="half" idx="17"/>
          </p:nvPr>
        </p:nvSpPr>
        <p:spPr>
          <a:xfrm>
            <a:off x="6414051" y="5425444"/>
            <a:ext cx="5610472" cy="1170019"/>
          </a:xfrm>
          <a:prstGeom prst="rect">
            <a:avLst/>
          </a:prstGeom>
          <a:solidFill>
            <a:schemeClr val="bg1"/>
          </a:solidFill>
        </p:spPr>
        <p:txBody>
          <a:bodyPr wrap="square" lIns="0" tIns="0" rIns="0" bIns="0">
            <a:noAutofit/>
          </a:bodyPr>
          <a:lstStyle>
            <a:lvl1pPr marL="0" indent="0">
              <a:buNone/>
              <a:defRPr sz="1400" b="0" i="0" baseline="0">
                <a:solidFill>
                  <a:srgbClr val="1A1B23"/>
                </a:solidFill>
                <a:latin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a:t>
            </a:r>
          </a:p>
        </p:txBody>
      </p:sp>
      <p:cxnSp>
        <p:nvCxnSpPr>
          <p:cNvPr id="13" name="Straight Connector 12">
            <a:extLst>
              <a:ext uri="{FF2B5EF4-FFF2-40B4-BE49-F238E27FC236}">
                <a16:creationId xmlns:a16="http://schemas.microsoft.com/office/drawing/2014/main" id="{FAA7E0E7-5DA6-F4EB-0192-5AEE9092535E}"/>
              </a:ext>
            </a:extLst>
          </p:cNvPr>
          <p:cNvCxnSpPr>
            <a:cxnSpLocks/>
          </p:cNvCxnSpPr>
          <p:nvPr userDrawn="1"/>
        </p:nvCxnSpPr>
        <p:spPr>
          <a:xfrm>
            <a:off x="0" y="570323"/>
            <a:ext cx="12192000" cy="0"/>
          </a:xfrm>
          <a:prstGeom prst="line">
            <a:avLst/>
          </a:prstGeom>
          <a:ln w="15875">
            <a:solidFill>
              <a:srgbClr val="7AA62C"/>
            </a:solidFill>
          </a:ln>
        </p:spPr>
        <p:style>
          <a:lnRef idx="1">
            <a:schemeClr val="accent1"/>
          </a:lnRef>
          <a:fillRef idx="0">
            <a:schemeClr val="accent1"/>
          </a:fillRef>
          <a:effectRef idx="0">
            <a:schemeClr val="accent1"/>
          </a:effectRef>
          <a:fontRef idx="minor">
            <a:schemeClr val="tx1"/>
          </a:fontRef>
        </p:style>
      </p:cxnSp>
      <p:pic>
        <p:nvPicPr>
          <p:cNvPr id="18" name="Picture 17" descr="Scissors icon">
            <a:extLst>
              <a:ext uri="{FF2B5EF4-FFF2-40B4-BE49-F238E27FC236}">
                <a16:creationId xmlns:a16="http://schemas.microsoft.com/office/drawing/2014/main" id="{6F72EBA6-F59E-F096-F2DA-C54BD75E2B25}"/>
              </a:ext>
            </a:extLst>
          </p:cNvPr>
          <p:cNvPicPr>
            <a:picLocks noChangeAspect="1"/>
          </p:cNvPicPr>
          <p:nvPr userDrawn="1"/>
        </p:nvPicPr>
        <p:blipFill>
          <a:blip r:embed="rId2"/>
          <a:stretch>
            <a:fillRect/>
          </a:stretch>
        </p:blipFill>
        <p:spPr>
          <a:xfrm rot="16200000" flipH="1">
            <a:off x="5931494" y="213191"/>
            <a:ext cx="329010" cy="255213"/>
          </a:xfrm>
          <a:prstGeom prst="rect">
            <a:avLst/>
          </a:prstGeom>
        </p:spPr>
      </p:pic>
      <p:cxnSp>
        <p:nvCxnSpPr>
          <p:cNvPr id="19" name="Straight Connector 18" descr="Dotted Line">
            <a:extLst>
              <a:ext uri="{FF2B5EF4-FFF2-40B4-BE49-F238E27FC236}">
                <a16:creationId xmlns:a16="http://schemas.microsoft.com/office/drawing/2014/main" id="{7D055D7C-91E0-EBF4-9F57-37C2B0E02D9D}"/>
              </a:ext>
            </a:extLst>
          </p:cNvPr>
          <p:cNvCxnSpPr>
            <a:cxnSpLocks/>
          </p:cNvCxnSpPr>
          <p:nvPr userDrawn="1"/>
        </p:nvCxnSpPr>
        <p:spPr>
          <a:xfrm>
            <a:off x="6095999" y="589460"/>
            <a:ext cx="0" cy="6337120"/>
          </a:xfrm>
          <a:prstGeom prst="line">
            <a:avLst/>
          </a:prstGeom>
          <a:ln w="34925">
            <a:prstDash val="dash"/>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78975930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Full Page - Content Block - Picture Bottom">
    <p:spTree>
      <p:nvGrpSpPr>
        <p:cNvPr id="1" name=""/>
        <p:cNvGrpSpPr/>
        <p:nvPr/>
      </p:nvGrpSpPr>
      <p:grpSpPr>
        <a:xfrm>
          <a:off x="0" y="0"/>
          <a:ext cx="0" cy="0"/>
          <a:chOff x="0" y="0"/>
          <a:chExt cx="0" cy="0"/>
        </a:xfrm>
      </p:grpSpPr>
      <p:sp>
        <p:nvSpPr>
          <p:cNvPr id="2" name="Title 18">
            <a:extLst>
              <a:ext uri="{FF2B5EF4-FFF2-40B4-BE49-F238E27FC236}">
                <a16:creationId xmlns:a16="http://schemas.microsoft.com/office/drawing/2014/main" id="{293A6F18-5388-F9FC-054F-BCCF55E217AE}"/>
              </a:ext>
            </a:extLst>
          </p:cNvPr>
          <p:cNvSpPr>
            <a:spLocks noGrp="1"/>
          </p:cNvSpPr>
          <p:nvPr>
            <p:ph type="title"/>
          </p:nvPr>
        </p:nvSpPr>
        <p:spPr>
          <a:xfrm>
            <a:off x="357187" y="365126"/>
            <a:ext cx="11420267" cy="710288"/>
          </a:xfrm>
          <a:prstGeom prst="rect">
            <a:avLst/>
          </a:prstGeom>
        </p:spPr>
        <p:txBody>
          <a:bodyPr lIns="0" rIns="90000"/>
          <a:lstStyle>
            <a:lvl1pPr>
              <a:defRPr sz="3200" baseline="0"/>
            </a:lvl1pPr>
          </a:lstStyle>
          <a:p>
            <a:r>
              <a:rPr lang="en-GB" dirty="0"/>
              <a:t>Click to edit</a:t>
            </a:r>
            <a:endParaRPr lang="en-US" dirty="0"/>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414546" y="1399707"/>
            <a:ext cx="11362908" cy="1921716"/>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sp>
        <p:nvSpPr>
          <p:cNvPr id="4" name="Picture Placeholder 3">
            <a:extLst>
              <a:ext uri="{FF2B5EF4-FFF2-40B4-BE49-F238E27FC236}">
                <a16:creationId xmlns:a16="http://schemas.microsoft.com/office/drawing/2014/main" id="{6F256E01-267D-D2C4-531F-70FF91F1090A}"/>
              </a:ext>
            </a:extLst>
          </p:cNvPr>
          <p:cNvSpPr>
            <a:spLocks noGrp="1"/>
          </p:cNvSpPr>
          <p:nvPr>
            <p:ph type="pic" sz="quarter" idx="10"/>
          </p:nvPr>
        </p:nvSpPr>
        <p:spPr>
          <a:xfrm>
            <a:off x="414338" y="3429000"/>
            <a:ext cx="11363325" cy="3119438"/>
          </a:xfrm>
          <a:prstGeom prst="rect">
            <a:avLst/>
          </a:prstGeom>
        </p:spPr>
        <p:txBody>
          <a:bodyPr/>
          <a:lstStyle/>
          <a:p>
            <a:endParaRPr lang="en-US"/>
          </a:p>
        </p:txBody>
      </p:sp>
    </p:spTree>
    <p:extLst>
      <p:ext uri="{BB962C8B-B14F-4D97-AF65-F5344CB8AC3E}">
        <p14:creationId xmlns:p14="http://schemas.microsoft.com/office/powerpoint/2010/main" val="303181878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wo-Pic-Two-Text">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0ECA9B9A-3111-4A58-2F7B-030E6944C48B}"/>
              </a:ext>
            </a:extLst>
          </p:cNvPr>
          <p:cNvSpPr>
            <a:spLocks noGrp="1"/>
          </p:cNvSpPr>
          <p:nvPr>
            <p:ph type="title"/>
          </p:nvPr>
        </p:nvSpPr>
        <p:spPr>
          <a:xfrm>
            <a:off x="357187" y="365126"/>
            <a:ext cx="10996613" cy="710288"/>
          </a:xfrm>
          <a:prstGeom prst="rect">
            <a:avLst/>
          </a:prstGeom>
        </p:spPr>
        <p:txBody>
          <a:bodyPr lIns="0" rIns="90000"/>
          <a:lstStyle>
            <a:lvl1pPr>
              <a:defRPr sz="3200" baseline="0"/>
            </a:lvl1pPr>
          </a:lstStyle>
          <a:p>
            <a:r>
              <a:rPr lang="en-GB"/>
              <a:t>Click to edit</a:t>
            </a:r>
            <a:endParaRPr lang="en-US"/>
          </a:p>
        </p:txBody>
      </p:sp>
      <p:sp>
        <p:nvSpPr>
          <p:cNvPr id="16" name="Picture Placeholder 13">
            <a:extLst>
              <a:ext uri="{FF2B5EF4-FFF2-40B4-BE49-F238E27FC236}">
                <a16:creationId xmlns:a16="http://schemas.microsoft.com/office/drawing/2014/main" id="{8E962C4A-7DAF-900E-E9A3-FB229FE24B09}"/>
              </a:ext>
            </a:extLst>
          </p:cNvPr>
          <p:cNvSpPr>
            <a:spLocks noGrp="1"/>
          </p:cNvSpPr>
          <p:nvPr>
            <p:ph type="pic" sz="quarter" idx="12"/>
          </p:nvPr>
        </p:nvSpPr>
        <p:spPr>
          <a:xfrm>
            <a:off x="357185" y="1408082"/>
            <a:ext cx="3775513" cy="4085161"/>
          </a:xfrm>
          <a:prstGeom prst="rect">
            <a:avLst/>
          </a:prstGeom>
          <a:ln w="50800" cap="sq">
            <a:solidFill>
              <a:srgbClr val="7AA62C"/>
            </a:solidFill>
          </a:ln>
        </p:spPr>
        <p:txBody>
          <a:bodyPr/>
          <a:lstStyle/>
          <a:p>
            <a:endParaRPr lang="en-US"/>
          </a:p>
        </p:txBody>
      </p:sp>
      <p:sp>
        <p:nvSpPr>
          <p:cNvPr id="14" name="Text Placeholder 3">
            <a:extLst>
              <a:ext uri="{FF2B5EF4-FFF2-40B4-BE49-F238E27FC236}">
                <a16:creationId xmlns:a16="http://schemas.microsoft.com/office/drawing/2014/main" id="{B770CF50-F2D9-0FC2-CE98-BE9A43735138}"/>
              </a:ext>
            </a:extLst>
          </p:cNvPr>
          <p:cNvSpPr>
            <a:spLocks noGrp="1"/>
          </p:cNvSpPr>
          <p:nvPr>
            <p:ph type="body" sz="half" idx="16"/>
          </p:nvPr>
        </p:nvSpPr>
        <p:spPr>
          <a:xfrm>
            <a:off x="4515862" y="1447425"/>
            <a:ext cx="2263258" cy="1994540"/>
          </a:xfrm>
          <a:prstGeom prst="rect">
            <a:avLst/>
          </a:prstGeom>
          <a:solidFill>
            <a:schemeClr val="bg1"/>
          </a:solidFill>
        </p:spPr>
        <p:txBody>
          <a:bodyPr wrap="square" lIns="180000" tIns="180000" rIns="180000" bIns="180000">
            <a:noAutofit/>
          </a:bodyPr>
          <a:lstStyle>
            <a:lvl1pPr marL="0" indent="0">
              <a:buNone/>
              <a:defRPr sz="1400" b="0" i="0" baseline="0">
                <a:solidFill>
                  <a:srgbClr val="1A1B23"/>
                </a:solidFill>
                <a:latin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a:t>
            </a:r>
          </a:p>
        </p:txBody>
      </p:sp>
      <p:sp>
        <p:nvSpPr>
          <p:cNvPr id="10" name="Text Placeholder 3">
            <a:extLst>
              <a:ext uri="{FF2B5EF4-FFF2-40B4-BE49-F238E27FC236}">
                <a16:creationId xmlns:a16="http://schemas.microsoft.com/office/drawing/2014/main" id="{37EA080D-EE25-C150-E234-3CA7E62CEFD1}"/>
              </a:ext>
            </a:extLst>
          </p:cNvPr>
          <p:cNvSpPr>
            <a:spLocks noGrp="1"/>
          </p:cNvSpPr>
          <p:nvPr>
            <p:ph type="body" sz="half" idx="15"/>
          </p:nvPr>
        </p:nvSpPr>
        <p:spPr>
          <a:xfrm>
            <a:off x="4546598" y="3710012"/>
            <a:ext cx="2263258" cy="1994540"/>
          </a:xfrm>
          <a:prstGeom prst="rect">
            <a:avLst/>
          </a:prstGeom>
          <a:solidFill>
            <a:schemeClr val="bg1"/>
          </a:solidFill>
        </p:spPr>
        <p:txBody>
          <a:bodyPr wrap="square" lIns="180000" tIns="180000" rIns="180000" bIns="180000">
            <a:noAutofit/>
          </a:bodyPr>
          <a:lstStyle>
            <a:lvl1pPr marL="0" indent="0">
              <a:buNone/>
              <a:defRPr sz="1400" b="0" i="0" baseline="0">
                <a:solidFill>
                  <a:srgbClr val="1A1B23"/>
                </a:solidFill>
                <a:latin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a:t>
            </a:r>
          </a:p>
        </p:txBody>
      </p:sp>
      <p:sp>
        <p:nvSpPr>
          <p:cNvPr id="4" name="Picture Placeholder 13">
            <a:extLst>
              <a:ext uri="{FF2B5EF4-FFF2-40B4-BE49-F238E27FC236}">
                <a16:creationId xmlns:a16="http://schemas.microsoft.com/office/drawing/2014/main" id="{9FE13C11-8856-F5C3-4CAA-470BB540919A}"/>
              </a:ext>
            </a:extLst>
          </p:cNvPr>
          <p:cNvSpPr>
            <a:spLocks noGrp="1"/>
          </p:cNvSpPr>
          <p:nvPr>
            <p:ph type="pic" sz="quarter" idx="17"/>
          </p:nvPr>
        </p:nvSpPr>
        <p:spPr>
          <a:xfrm>
            <a:off x="7480706" y="1386419"/>
            <a:ext cx="3775513" cy="4085161"/>
          </a:xfrm>
          <a:prstGeom prst="rect">
            <a:avLst/>
          </a:prstGeom>
          <a:ln w="50800" cap="sq">
            <a:solidFill>
              <a:srgbClr val="7AA62C"/>
            </a:solidFill>
          </a:ln>
        </p:spPr>
        <p:txBody>
          <a:bodyPr/>
          <a:lstStyle/>
          <a:p>
            <a:endParaRPr lang="en-US"/>
          </a:p>
        </p:txBody>
      </p:sp>
      <p:sp>
        <p:nvSpPr>
          <p:cNvPr id="6" name="Arrow">
            <a:extLst>
              <a:ext uri="{FF2B5EF4-FFF2-40B4-BE49-F238E27FC236}">
                <a16:creationId xmlns:a16="http://schemas.microsoft.com/office/drawing/2014/main" id="{2405DC80-D4F9-AF03-87B4-5FD807E27C67}"/>
              </a:ext>
              <a:ext uri="{C183D7F6-B498-43B3-948B-1728B52AA6E4}">
                <adec:decorative xmlns:adec="http://schemas.microsoft.com/office/drawing/2017/decorative" val="1"/>
              </a:ext>
            </a:extLst>
          </p:cNvPr>
          <p:cNvSpPr>
            <a:spLocks noGrp="1"/>
          </p:cNvSpPr>
          <p:nvPr>
            <p:ph type="pic" sz="quarter" idx="18" hasCustomPrompt="1"/>
          </p:nvPr>
        </p:nvSpPr>
        <p:spPr>
          <a:xfrm rot="20481903">
            <a:off x="5890120" y="720270"/>
            <a:ext cx="1778000" cy="635000"/>
          </a:xfrm>
          <a:prstGeom prst="rect">
            <a:avLst/>
          </a:prstGeom>
          <a:blipFill>
            <a:blip r:embed="rId2">
              <a:extLst>
                <a:ext uri="{96DAC541-7B7A-43D3-8B79-37D633B846F1}">
                  <asvg:svgBlip xmlns:asvg="http://schemas.microsoft.com/office/drawing/2016/SVG/main" r:embed="rId3"/>
                </a:ext>
              </a:extLst>
            </a:blip>
            <a:stretch>
              <a:fillRect l="-412" r="-412"/>
            </a:stretch>
          </a:blipFill>
        </p:spPr>
        <p:txBody>
          <a:bodyPr/>
          <a:lstStyle/>
          <a:p>
            <a:r>
              <a:rPr lang="en-US"/>
              <a:t> </a:t>
            </a:r>
          </a:p>
        </p:txBody>
      </p:sp>
      <p:sp>
        <p:nvSpPr>
          <p:cNvPr id="21" name="Arrow">
            <a:extLst>
              <a:ext uri="{FF2B5EF4-FFF2-40B4-BE49-F238E27FC236}">
                <a16:creationId xmlns:a16="http://schemas.microsoft.com/office/drawing/2014/main" id="{490A7667-F713-501A-63AF-EEAD14526B82}"/>
              </a:ext>
              <a:ext uri="{C183D7F6-B498-43B3-948B-1728B52AA6E4}">
                <adec:decorative xmlns:adec="http://schemas.microsoft.com/office/drawing/2017/decorative" val="1"/>
              </a:ext>
            </a:extLst>
          </p:cNvPr>
          <p:cNvSpPr>
            <a:spLocks noGrp="1"/>
          </p:cNvSpPr>
          <p:nvPr>
            <p:ph type="pic" sz="quarter" idx="19" hasCustomPrompt="1"/>
          </p:nvPr>
        </p:nvSpPr>
        <p:spPr>
          <a:xfrm rot="9839628">
            <a:off x="3322173" y="5443789"/>
            <a:ext cx="1778000" cy="635000"/>
          </a:xfrm>
          <a:prstGeom prst="rect">
            <a:avLst/>
          </a:prstGeom>
          <a:blipFill>
            <a:blip r:embed="rId2">
              <a:extLst>
                <a:ext uri="{96DAC541-7B7A-43D3-8B79-37D633B846F1}">
                  <asvg:svgBlip xmlns:asvg="http://schemas.microsoft.com/office/drawing/2016/SVG/main" r:embed="rId3"/>
                </a:ext>
              </a:extLst>
            </a:blip>
            <a:stretch>
              <a:fillRect l="-412" r="-412"/>
            </a:stretch>
          </a:blipFill>
        </p:spPr>
        <p:txBody>
          <a:bodyPr/>
          <a:lstStyle/>
          <a:p>
            <a:r>
              <a:rPr lang="en-US"/>
              <a:t> </a:t>
            </a:r>
          </a:p>
        </p:txBody>
      </p:sp>
      <p:sp>
        <p:nvSpPr>
          <p:cNvPr id="7" name="TextBox 6">
            <a:extLst>
              <a:ext uri="{FF2B5EF4-FFF2-40B4-BE49-F238E27FC236}">
                <a16:creationId xmlns:a16="http://schemas.microsoft.com/office/drawing/2014/main" id="{30B7D3DE-DD22-069A-F37E-A57DB023C08C}"/>
              </a:ext>
            </a:extLst>
          </p:cNvPr>
          <p:cNvSpPr txBox="1"/>
          <p:nvPr userDrawn="1"/>
        </p:nvSpPr>
        <p:spPr>
          <a:xfrm>
            <a:off x="357187" y="6213394"/>
            <a:ext cx="8801101" cy="376081"/>
          </a:xfrm>
          <a:prstGeom prst="rect">
            <a:avLst/>
          </a:prstGeom>
        </p:spPr>
        <p:txBody>
          <a:bodyPr wrap="square" lIns="0" tIns="0" rIns="0" bIns="0" rtlCol="0" anchor="t">
            <a:spAutoFit/>
          </a:bodyPr>
          <a:lstStyle/>
          <a:p>
            <a:pPr>
              <a:lnSpc>
                <a:spcPts val="3359"/>
              </a:lnSpc>
            </a:pPr>
            <a:r>
              <a:rPr lang="en-US" sz="1600" baseline="0">
                <a:solidFill>
                  <a:srgbClr val="737373"/>
                </a:solidFill>
                <a:latin typeface="Arial" panose="020B0604020202020204" pitchFamily="34" charset="0"/>
                <a:cs typeface="Arial" panose="020B0604020202020204" pitchFamily="34" charset="0"/>
              </a:rPr>
              <a:t>More resources at </a:t>
            </a:r>
            <a:r>
              <a:rPr lang="en-US" sz="1600" baseline="0">
                <a:solidFill>
                  <a:schemeClr val="bg1">
                    <a:lumMod val="50000"/>
                  </a:schemeClr>
                </a:solidFill>
                <a:latin typeface="Arial" panose="020B0604020202020204" pitchFamily="34" charset="0"/>
                <a:cs typeface="Arial" panose="020B0604020202020204" pitchFamily="34" charset="0"/>
                <a:hlinkClick r:id="rId4"/>
              </a:rPr>
              <a:t>HistoricEngland.org.uk/Education</a:t>
            </a:r>
            <a:r>
              <a:rPr lang="en-US" sz="1600" baseline="0">
                <a:solidFill>
                  <a:schemeClr val="bg1">
                    <a:lumMod val="50000"/>
                  </a:schemeClr>
                </a:solidFill>
                <a:latin typeface="Arial" panose="020B0604020202020204" pitchFamily="34" charset="0"/>
                <a:cs typeface="Arial" panose="020B0604020202020204" pitchFamily="34" charset="0"/>
              </a:rPr>
              <a:t> </a:t>
            </a:r>
            <a:r>
              <a:rPr lang="en-US" sz="1600" baseline="0">
                <a:solidFill>
                  <a:srgbClr val="737373"/>
                </a:solidFill>
                <a:latin typeface="Arial" panose="020B0604020202020204" pitchFamily="34" charset="0"/>
                <a:cs typeface="Arial" panose="020B0604020202020204" pitchFamily="34" charset="0"/>
              </a:rPr>
              <a:t>| </a:t>
            </a:r>
            <a:r>
              <a:rPr lang="en-US" sz="1600" baseline="0">
                <a:solidFill>
                  <a:srgbClr val="737373"/>
                </a:solidFill>
                <a:latin typeface="Arial" panose="020B0604020202020204" pitchFamily="34" charset="0"/>
                <a:cs typeface="Arial" panose="020B0604020202020204" pitchFamily="34" charset="0"/>
                <a:hlinkClick r:id="rId5"/>
              </a:rPr>
              <a:t>contact@historicengland.org.uk</a:t>
            </a:r>
            <a:endParaRPr lang="en-US" sz="1600" baseline="0">
              <a:solidFill>
                <a:srgbClr val="737373"/>
              </a:solidFill>
              <a:latin typeface="Arial" panose="020B0604020202020204" pitchFamily="34" charset="0"/>
              <a:cs typeface="Arial" panose="020B0604020202020204" pitchFamily="34" charset="0"/>
            </a:endParaRPr>
          </a:p>
        </p:txBody>
      </p:sp>
      <p:pic>
        <p:nvPicPr>
          <p:cNvPr id="9" name="Picture 7" descr="Historic England logo">
            <a:extLst>
              <a:ext uri="{FF2B5EF4-FFF2-40B4-BE49-F238E27FC236}">
                <a16:creationId xmlns:a16="http://schemas.microsoft.com/office/drawing/2014/main" id="{11D99608-A4E7-6CA1-122D-F9FC40489A14}"/>
              </a:ext>
            </a:extLst>
          </p:cNvPr>
          <p:cNvPicPr>
            <a:picLocks noChangeAspect="1"/>
          </p:cNvPicPr>
          <p:nvPr userDrawn="1"/>
        </p:nvPicPr>
        <p:blipFill>
          <a:blip r:embed="rId6"/>
          <a:srcRect/>
          <a:stretch>
            <a:fillRect/>
          </a:stretch>
        </p:blipFill>
        <p:spPr>
          <a:xfrm>
            <a:off x="8903372" y="6102232"/>
            <a:ext cx="2072055" cy="686007"/>
          </a:xfrm>
          <a:prstGeom prst="rect">
            <a:avLst/>
          </a:prstGeom>
        </p:spPr>
      </p:pic>
      <p:sp>
        <p:nvSpPr>
          <p:cNvPr id="20" name="AutoShape 5">
            <a:extLst>
              <a:ext uri="{FF2B5EF4-FFF2-40B4-BE49-F238E27FC236}">
                <a16:creationId xmlns:a16="http://schemas.microsoft.com/office/drawing/2014/main" id="{6F01D4DD-FAF6-D59B-C700-66E45D95B6AB}"/>
              </a:ext>
              <a:ext uri="{C183D7F6-B498-43B3-948B-1728B52AA6E4}">
                <adec:decorative xmlns:adec="http://schemas.microsoft.com/office/drawing/2017/decorative" val="1"/>
              </a:ext>
            </a:extLst>
          </p:cNvPr>
          <p:cNvSpPr/>
          <p:nvPr userDrawn="1"/>
        </p:nvSpPr>
        <p:spPr>
          <a:xfrm flipV="1">
            <a:off x="357186" y="6102232"/>
            <a:ext cx="10996613" cy="5038"/>
          </a:xfrm>
          <a:prstGeom prst="line">
            <a:avLst/>
          </a:prstGeom>
          <a:ln w="19050" cap="rnd">
            <a:solidFill>
              <a:srgbClr val="D9D9D9"/>
            </a:solidFill>
            <a:prstDash val="solid"/>
            <a:headEnd type="none" w="sm" len="sm"/>
            <a:tailEnd type="none" w="sm" len="sm"/>
          </a:ln>
        </p:spPr>
      </p:sp>
      <p:grpSp>
        <p:nvGrpSpPr>
          <p:cNvPr id="11" name="Group 2">
            <a:extLst>
              <a:ext uri="{FF2B5EF4-FFF2-40B4-BE49-F238E27FC236}">
                <a16:creationId xmlns:a16="http://schemas.microsoft.com/office/drawing/2014/main" id="{7EAA60FF-3B89-0C06-377E-4ED2EFB90E3B}"/>
              </a:ext>
              <a:ext uri="{C183D7F6-B498-43B3-948B-1728B52AA6E4}">
                <adec:decorative xmlns:adec="http://schemas.microsoft.com/office/drawing/2017/decorative" val="1"/>
              </a:ext>
            </a:extLst>
          </p:cNvPr>
          <p:cNvGrpSpPr/>
          <p:nvPr userDrawn="1"/>
        </p:nvGrpSpPr>
        <p:grpSpPr>
          <a:xfrm rot="-5400000">
            <a:off x="8435508" y="3101506"/>
            <a:ext cx="6857998" cy="654989"/>
            <a:chOff x="0" y="0"/>
            <a:chExt cx="1993384" cy="182252"/>
          </a:xfrm>
        </p:grpSpPr>
        <p:sp>
          <p:nvSpPr>
            <p:cNvPr id="12" name="Freeform 3">
              <a:extLst>
                <a:ext uri="{FF2B5EF4-FFF2-40B4-BE49-F238E27FC236}">
                  <a16:creationId xmlns:a16="http://schemas.microsoft.com/office/drawing/2014/main" id="{38E2BA92-43E0-BFA6-3C6C-58A00BDC6A5C}"/>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7AA62C"/>
            </a:solidFill>
          </p:spPr>
        </p:sp>
      </p:grpSp>
      <p:sp>
        <p:nvSpPr>
          <p:cNvPr id="13" name="TextBox 4">
            <a:extLst>
              <a:ext uri="{FF2B5EF4-FFF2-40B4-BE49-F238E27FC236}">
                <a16:creationId xmlns:a16="http://schemas.microsoft.com/office/drawing/2014/main" id="{DB35D363-26EC-3664-652F-49FC520A80EE}"/>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a:solidFill>
                  <a:srgbClr val="FFFFFF"/>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100587692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Intro-Page">
    <p:spTree>
      <p:nvGrpSpPr>
        <p:cNvPr id="1" name=""/>
        <p:cNvGrpSpPr/>
        <p:nvPr/>
      </p:nvGrpSpPr>
      <p:grpSpPr>
        <a:xfrm>
          <a:off x="0" y="0"/>
          <a:ext cx="0" cy="0"/>
          <a:chOff x="0" y="0"/>
          <a:chExt cx="0" cy="0"/>
        </a:xfrm>
      </p:grpSpPr>
      <p:sp>
        <p:nvSpPr>
          <p:cNvPr id="9" name="Title 3">
            <a:extLst>
              <a:ext uri="{FF2B5EF4-FFF2-40B4-BE49-F238E27FC236}">
                <a16:creationId xmlns:a16="http://schemas.microsoft.com/office/drawing/2014/main" id="{F383AC8C-9FEF-1752-1DF9-79280F5C56D5}"/>
              </a:ext>
            </a:extLst>
          </p:cNvPr>
          <p:cNvSpPr>
            <a:spLocks noGrp="1"/>
          </p:cNvSpPr>
          <p:nvPr>
            <p:ph type="title" hasCustomPrompt="1"/>
          </p:nvPr>
        </p:nvSpPr>
        <p:spPr>
          <a:xfrm>
            <a:off x="357187" y="365126"/>
            <a:ext cx="10996613" cy="717226"/>
          </a:xfrm>
          <a:prstGeom prst="rect">
            <a:avLst/>
          </a:prstGeom>
        </p:spPr>
        <p:txBody>
          <a:bodyPr lIns="0" rIns="90000" anchor="ctr" anchorCtr="0">
            <a:normAutofit/>
          </a:bodyPr>
          <a:lstStyle>
            <a:lvl1pPr>
              <a:lnSpc>
                <a:spcPct val="100000"/>
              </a:lnSpc>
              <a:defRPr sz="3200" b="1" i="0" baseline="0">
                <a:solidFill>
                  <a:srgbClr val="597F32"/>
                </a:solidFill>
              </a:defRPr>
            </a:lvl1pPr>
          </a:lstStyle>
          <a:p>
            <a:r>
              <a:rPr lang="en-US" dirty="0"/>
              <a:t>Click to edit title</a:t>
            </a:r>
            <a:endParaRPr lang="en-GB" dirty="0"/>
          </a:p>
        </p:txBody>
      </p:sp>
      <p:sp>
        <p:nvSpPr>
          <p:cNvPr id="3" name="Text Placeholder 2">
            <a:extLst>
              <a:ext uri="{FF2B5EF4-FFF2-40B4-BE49-F238E27FC236}">
                <a16:creationId xmlns:a16="http://schemas.microsoft.com/office/drawing/2014/main" id="{13BF7F29-C05D-47B8-95BB-4F65B64CE2F0}"/>
              </a:ext>
            </a:extLst>
          </p:cNvPr>
          <p:cNvSpPr>
            <a:spLocks noGrp="1"/>
          </p:cNvSpPr>
          <p:nvPr>
            <p:ph type="body" sz="quarter" idx="10" hasCustomPrompt="1"/>
          </p:nvPr>
        </p:nvSpPr>
        <p:spPr>
          <a:xfrm>
            <a:off x="357188" y="1389063"/>
            <a:ext cx="10996612" cy="461962"/>
          </a:xfrm>
          <a:prstGeom prst="rect">
            <a:avLst/>
          </a:prstGeom>
        </p:spPr>
        <p:txBody>
          <a:bodyPr lIns="0"/>
          <a:lstStyle>
            <a:lvl1pPr>
              <a:defRPr sz="2400" b="1"/>
            </a:lvl1pPr>
          </a:lstStyle>
          <a:p>
            <a:pPr lvl="0"/>
            <a:r>
              <a:rPr lang="en-GB"/>
              <a:t>Key stage:</a:t>
            </a:r>
          </a:p>
        </p:txBody>
      </p:sp>
      <p:sp>
        <p:nvSpPr>
          <p:cNvPr id="6" name="TextBox 5">
            <a:extLst>
              <a:ext uri="{FF2B5EF4-FFF2-40B4-BE49-F238E27FC236}">
                <a16:creationId xmlns:a16="http://schemas.microsoft.com/office/drawing/2014/main" id="{D572924A-B63A-E950-7027-25979926085A}"/>
              </a:ext>
            </a:extLst>
          </p:cNvPr>
          <p:cNvSpPr txBox="1"/>
          <p:nvPr userDrawn="1"/>
        </p:nvSpPr>
        <p:spPr>
          <a:xfrm>
            <a:off x="357186" y="1861564"/>
            <a:ext cx="8229600" cy="461665"/>
          </a:xfrm>
          <a:prstGeom prst="rect">
            <a:avLst/>
          </a:prstGeom>
          <a:noFill/>
        </p:spPr>
        <p:txBody>
          <a:bodyPr wrap="square" l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spc="50" baseline="0" dirty="0">
                <a:solidFill>
                  <a:srgbClr val="191715"/>
                </a:solidFill>
                <a:latin typeface="Arial" panose="020B0604020202020204" pitchFamily="34" charset="0"/>
                <a:cs typeface="Arial" panose="020B0604020202020204" pitchFamily="34" charset="0"/>
              </a:rPr>
              <a:t>Curriculum links:</a:t>
            </a:r>
            <a:endParaRPr lang="en-US" sz="2400" baseline="0" dirty="0">
              <a:latin typeface="Arial" panose="020B0604020202020204" pitchFamily="34" charset="0"/>
              <a:cs typeface="Arial" panose="020B0604020202020204" pitchFamily="34" charset="0"/>
            </a:endParaRPr>
          </a:p>
        </p:txBody>
      </p:sp>
      <p:sp>
        <p:nvSpPr>
          <p:cNvPr id="13" name="Content Placeholder 2">
            <a:extLst>
              <a:ext uri="{FF2B5EF4-FFF2-40B4-BE49-F238E27FC236}">
                <a16:creationId xmlns:a16="http://schemas.microsoft.com/office/drawing/2014/main" id="{E199DACC-5A6A-BE68-0E51-6447F4EC6223}"/>
              </a:ext>
            </a:extLst>
          </p:cNvPr>
          <p:cNvSpPr>
            <a:spLocks noGrp="1"/>
          </p:cNvSpPr>
          <p:nvPr>
            <p:ph idx="1" hasCustomPrompt="1"/>
          </p:nvPr>
        </p:nvSpPr>
        <p:spPr>
          <a:xfrm>
            <a:off x="357186" y="2429353"/>
            <a:ext cx="10996613" cy="3392103"/>
          </a:xfrm>
          <a:prstGeom prst="rect">
            <a:avLst/>
          </a:prstGeom>
        </p:spPr>
        <p:txBody>
          <a:bodyPr lIns="0" rIns="90000"/>
          <a:lstStyle>
            <a:lvl1pPr marL="0" indent="0" algn="l">
              <a:buFontTx/>
              <a:buNone/>
              <a:defRPr sz="2000" b="0" i="0" baseline="0">
                <a:latin typeface="Arial" panose="020B0604020202020204" pitchFamily="34" charset="0"/>
              </a:defRPr>
            </a:lvl1pPr>
            <a:lvl2pPr marL="457200" indent="0">
              <a:buFontTx/>
              <a:buNone/>
              <a:defRPr baseline="0">
                <a:latin typeface="Arial" panose="020B0604020202020204" pitchFamily="34" charset="0"/>
              </a:defRPr>
            </a:lvl2pPr>
            <a:lvl3pPr marL="914400" indent="0" algn="l">
              <a:buFontTx/>
              <a:buNone/>
              <a:defRPr/>
            </a:lvl3pPr>
            <a:lvl4pPr marL="1371600" indent="0" algn="l">
              <a:buFontTx/>
              <a:buNone/>
              <a:defRPr/>
            </a:lvl4pPr>
            <a:lvl5pPr marL="1828800" indent="0" algn="l">
              <a:buFontTx/>
              <a:buNone/>
              <a:defRPr/>
            </a:lvl5pPr>
          </a:lstStyle>
          <a:p>
            <a:pPr lvl="0"/>
            <a:r>
              <a:rPr lang="en-GB"/>
              <a:t>Click to edit curriculum links.</a:t>
            </a:r>
          </a:p>
        </p:txBody>
      </p:sp>
      <p:sp>
        <p:nvSpPr>
          <p:cNvPr id="16" name="TextBox 15">
            <a:extLst>
              <a:ext uri="{FF2B5EF4-FFF2-40B4-BE49-F238E27FC236}">
                <a16:creationId xmlns:a16="http://schemas.microsoft.com/office/drawing/2014/main" id="{16A5A495-96CF-60C4-401B-4D1F86AF16AD}"/>
              </a:ext>
            </a:extLst>
          </p:cNvPr>
          <p:cNvSpPr txBox="1"/>
          <p:nvPr userDrawn="1"/>
        </p:nvSpPr>
        <p:spPr>
          <a:xfrm>
            <a:off x="357187" y="6213394"/>
            <a:ext cx="8801101" cy="376081"/>
          </a:xfrm>
          <a:prstGeom prst="rect">
            <a:avLst/>
          </a:prstGeom>
        </p:spPr>
        <p:txBody>
          <a:bodyPr wrap="square" lIns="0" tIns="0" rIns="0" bIns="0" rtlCol="0" anchor="t">
            <a:spAutoFit/>
          </a:bodyPr>
          <a:lstStyle/>
          <a:p>
            <a:pPr>
              <a:lnSpc>
                <a:spcPts val="3359"/>
              </a:lnSpc>
            </a:pPr>
            <a:r>
              <a:rPr lang="en-US" sz="1600" baseline="0" dirty="0">
                <a:solidFill>
                  <a:srgbClr val="737373"/>
                </a:solidFill>
                <a:latin typeface="Arial" panose="020B0604020202020204" pitchFamily="34" charset="0"/>
                <a:cs typeface="Arial" panose="020B0604020202020204" pitchFamily="34" charset="0"/>
              </a:rPr>
              <a:t>More resources at </a:t>
            </a:r>
            <a:r>
              <a:rPr lang="en-US" sz="1600" baseline="0" dirty="0">
                <a:solidFill>
                  <a:schemeClr val="bg1">
                    <a:lumMod val="50000"/>
                  </a:schemeClr>
                </a:solidFill>
                <a:latin typeface="Arial" panose="020B0604020202020204" pitchFamily="34" charset="0"/>
                <a:cs typeface="Arial" panose="020B0604020202020204" pitchFamily="34" charset="0"/>
                <a:hlinkClick r:id="rId2"/>
              </a:rPr>
              <a:t>HistoricEngland.org.uk/Education</a:t>
            </a:r>
            <a:r>
              <a:rPr lang="en-US" sz="1600" baseline="0" dirty="0">
                <a:solidFill>
                  <a:schemeClr val="bg1">
                    <a:lumMod val="50000"/>
                  </a:schemeClr>
                </a:solidFill>
                <a:latin typeface="Arial" panose="020B0604020202020204" pitchFamily="34" charset="0"/>
                <a:cs typeface="Arial" panose="020B0604020202020204" pitchFamily="34" charset="0"/>
              </a:rPr>
              <a:t> </a:t>
            </a:r>
            <a:r>
              <a:rPr lang="en-US" sz="1600" baseline="0" dirty="0">
                <a:solidFill>
                  <a:srgbClr val="737373"/>
                </a:solidFill>
                <a:latin typeface="Arial" panose="020B0604020202020204" pitchFamily="34" charset="0"/>
                <a:cs typeface="Arial" panose="020B0604020202020204" pitchFamily="34" charset="0"/>
              </a:rPr>
              <a:t>| </a:t>
            </a:r>
            <a:r>
              <a:rPr lang="en-US" sz="1600" baseline="0" dirty="0">
                <a:solidFill>
                  <a:srgbClr val="737373"/>
                </a:solidFill>
                <a:latin typeface="Arial" panose="020B0604020202020204" pitchFamily="34" charset="0"/>
                <a:cs typeface="Arial" panose="020B0604020202020204" pitchFamily="34" charset="0"/>
                <a:hlinkClick r:id="rId3"/>
              </a:rPr>
              <a:t>contact@historicengland.org.uk</a:t>
            </a:r>
            <a:endParaRPr lang="en-US" sz="1600" baseline="0" dirty="0">
              <a:solidFill>
                <a:srgbClr val="737373"/>
              </a:solidFill>
              <a:latin typeface="Arial" panose="020B0604020202020204" pitchFamily="34" charset="0"/>
              <a:cs typeface="Arial" panose="020B0604020202020204" pitchFamily="34" charset="0"/>
            </a:endParaRPr>
          </a:p>
        </p:txBody>
      </p:sp>
      <p:sp>
        <p:nvSpPr>
          <p:cNvPr id="17" name="AutoShape 5">
            <a:extLst>
              <a:ext uri="{FF2B5EF4-FFF2-40B4-BE49-F238E27FC236}">
                <a16:creationId xmlns:a16="http://schemas.microsoft.com/office/drawing/2014/main" id="{D3104B1F-1AA8-952F-2D5F-AD59684EFC27}"/>
              </a:ext>
              <a:ext uri="{C183D7F6-B498-43B3-948B-1728B52AA6E4}">
                <adec:decorative xmlns:adec="http://schemas.microsoft.com/office/drawing/2017/decorative" val="1"/>
              </a:ext>
            </a:extLst>
          </p:cNvPr>
          <p:cNvSpPr/>
          <p:nvPr userDrawn="1"/>
        </p:nvSpPr>
        <p:spPr>
          <a:xfrm flipV="1">
            <a:off x="357186" y="6102232"/>
            <a:ext cx="10996613" cy="5038"/>
          </a:xfrm>
          <a:prstGeom prst="line">
            <a:avLst/>
          </a:prstGeom>
          <a:ln w="19050" cap="rnd">
            <a:solidFill>
              <a:srgbClr val="D9D9D9"/>
            </a:solidFill>
            <a:prstDash val="solid"/>
            <a:headEnd type="none" w="sm" len="sm"/>
            <a:tailEnd type="none" w="sm" len="sm"/>
          </a:ln>
        </p:spPr>
      </p:sp>
      <p:grpSp>
        <p:nvGrpSpPr>
          <p:cNvPr id="10" name="Group 2">
            <a:extLst>
              <a:ext uri="{FF2B5EF4-FFF2-40B4-BE49-F238E27FC236}">
                <a16:creationId xmlns:a16="http://schemas.microsoft.com/office/drawing/2014/main" id="{C5FF42A0-2B22-9A4D-5106-8ED5B94E40D0}"/>
              </a:ext>
              <a:ext uri="{C183D7F6-B498-43B3-948B-1728B52AA6E4}">
                <adec:decorative xmlns:adec="http://schemas.microsoft.com/office/drawing/2017/decorative" val="1"/>
              </a:ext>
            </a:extLst>
          </p:cNvPr>
          <p:cNvGrpSpPr/>
          <p:nvPr userDrawn="1"/>
        </p:nvGrpSpPr>
        <p:grpSpPr>
          <a:xfrm rot="-5400000">
            <a:off x="8435508" y="3101506"/>
            <a:ext cx="6857998" cy="654989"/>
            <a:chOff x="0" y="0"/>
            <a:chExt cx="1993384" cy="182252"/>
          </a:xfrm>
        </p:grpSpPr>
        <p:sp>
          <p:nvSpPr>
            <p:cNvPr id="11" name="Freeform 3">
              <a:extLst>
                <a:ext uri="{FF2B5EF4-FFF2-40B4-BE49-F238E27FC236}">
                  <a16:creationId xmlns:a16="http://schemas.microsoft.com/office/drawing/2014/main" id="{F205FFBF-5408-C844-0E3B-D5D353C06527}"/>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7AA62C"/>
            </a:solidFill>
          </p:spPr>
        </p:sp>
      </p:grpSp>
      <p:sp>
        <p:nvSpPr>
          <p:cNvPr id="12" name="TextBox 4">
            <a:extLst>
              <a:ext uri="{FF2B5EF4-FFF2-40B4-BE49-F238E27FC236}">
                <a16:creationId xmlns:a16="http://schemas.microsoft.com/office/drawing/2014/main" id="{239144C5-C2E0-CF18-E233-F8758440FD2C}"/>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a:solidFill>
                  <a:srgbClr val="FFFFFF"/>
                </a:solidFill>
                <a:latin typeface="Arial" panose="020B0604020202020204" pitchFamily="34" charset="0"/>
                <a:cs typeface="Arial" panose="020B0604020202020204" pitchFamily="34" charset="0"/>
              </a:rPr>
              <a:t>Education Resources</a:t>
            </a:r>
          </a:p>
        </p:txBody>
      </p:sp>
      <p:pic>
        <p:nvPicPr>
          <p:cNvPr id="18" name="Picture 7" descr="Historic England logo">
            <a:extLst>
              <a:ext uri="{FF2B5EF4-FFF2-40B4-BE49-F238E27FC236}">
                <a16:creationId xmlns:a16="http://schemas.microsoft.com/office/drawing/2014/main" id="{01A08B8C-ABF2-20A3-5D1C-95CA41798853}"/>
              </a:ext>
            </a:extLst>
          </p:cNvPr>
          <p:cNvPicPr>
            <a:picLocks noChangeAspect="1"/>
          </p:cNvPicPr>
          <p:nvPr userDrawn="1"/>
        </p:nvPicPr>
        <p:blipFill>
          <a:blip r:embed="rId4"/>
          <a:srcRect/>
          <a:stretch>
            <a:fillRect/>
          </a:stretch>
        </p:blipFill>
        <p:spPr>
          <a:xfrm>
            <a:off x="8903372" y="6102232"/>
            <a:ext cx="2072055" cy="686007"/>
          </a:xfrm>
          <a:prstGeom prst="rect">
            <a:avLst/>
          </a:prstGeom>
        </p:spPr>
      </p:pic>
    </p:spTree>
    <p:extLst>
      <p:ext uri="{BB962C8B-B14F-4D97-AF65-F5344CB8AC3E}">
        <p14:creationId xmlns:p14="http://schemas.microsoft.com/office/powerpoint/2010/main" val="11584844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hree-Pic-Three-Text">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0ECA9B9A-3111-4A58-2F7B-030E6944C48B}"/>
              </a:ext>
            </a:extLst>
          </p:cNvPr>
          <p:cNvSpPr>
            <a:spLocks noGrp="1"/>
          </p:cNvSpPr>
          <p:nvPr>
            <p:ph type="title"/>
          </p:nvPr>
        </p:nvSpPr>
        <p:spPr>
          <a:xfrm>
            <a:off x="357187" y="365126"/>
            <a:ext cx="10996613" cy="710288"/>
          </a:xfrm>
          <a:prstGeom prst="rect">
            <a:avLst/>
          </a:prstGeom>
        </p:spPr>
        <p:txBody>
          <a:bodyPr lIns="0" rIns="90000"/>
          <a:lstStyle>
            <a:lvl1pPr>
              <a:defRPr sz="3200" baseline="0"/>
            </a:lvl1pPr>
          </a:lstStyle>
          <a:p>
            <a:r>
              <a:rPr lang="en-GB"/>
              <a:t>Click to edit</a:t>
            </a:r>
            <a:endParaRPr lang="en-US"/>
          </a:p>
        </p:txBody>
      </p:sp>
      <p:sp>
        <p:nvSpPr>
          <p:cNvPr id="15" name="Polaroid 1">
            <a:extLst>
              <a:ext uri="{FF2B5EF4-FFF2-40B4-BE49-F238E27FC236}">
                <a16:creationId xmlns:a16="http://schemas.microsoft.com/office/drawing/2014/main" id="{A5EC1B8E-118E-BFBF-C139-E7D78D13583F}"/>
              </a:ext>
              <a:ext uri="{C183D7F6-B498-43B3-948B-1728B52AA6E4}">
                <adec:decorative xmlns:adec="http://schemas.microsoft.com/office/drawing/2017/decorative" val="1"/>
              </a:ext>
            </a:extLst>
          </p:cNvPr>
          <p:cNvSpPr>
            <a:spLocks noGrp="1"/>
          </p:cNvSpPr>
          <p:nvPr>
            <p:ph type="pic" sz="quarter" idx="11" hasCustomPrompt="1"/>
          </p:nvPr>
        </p:nvSpPr>
        <p:spPr>
          <a:xfrm>
            <a:off x="357186" y="1255125"/>
            <a:ext cx="3449269" cy="3116363"/>
          </a:xfrm>
          <a:prstGeom prst="rect">
            <a:avLst/>
          </a:prstGeom>
          <a:blipFill>
            <a:blip r:embed="rId2"/>
            <a:stretch>
              <a:fillRect l="-412" r="-412"/>
            </a:stretch>
          </a:blipFill>
        </p:spPr>
        <p:txBody>
          <a:bodyPr/>
          <a:lstStyle/>
          <a:p>
            <a:r>
              <a:rPr lang="en-US" dirty="0"/>
              <a:t> </a:t>
            </a:r>
          </a:p>
        </p:txBody>
      </p:sp>
      <p:sp>
        <p:nvSpPr>
          <p:cNvPr id="16" name="Picture 1">
            <a:extLst>
              <a:ext uri="{FF2B5EF4-FFF2-40B4-BE49-F238E27FC236}">
                <a16:creationId xmlns:a16="http://schemas.microsoft.com/office/drawing/2014/main" id="{8E962C4A-7DAF-900E-E9A3-FB229FE24B09}"/>
              </a:ext>
            </a:extLst>
          </p:cNvPr>
          <p:cNvSpPr>
            <a:spLocks noGrp="1"/>
          </p:cNvSpPr>
          <p:nvPr>
            <p:ph type="pic" sz="quarter" idx="12"/>
          </p:nvPr>
        </p:nvSpPr>
        <p:spPr>
          <a:xfrm>
            <a:off x="733647" y="1411496"/>
            <a:ext cx="2860157" cy="2252620"/>
          </a:xfrm>
          <a:prstGeom prst="rect">
            <a:avLst/>
          </a:prstGeom>
        </p:spPr>
        <p:txBody>
          <a:bodyPr/>
          <a:lstStyle/>
          <a:p>
            <a:endParaRPr lang="en-US" dirty="0"/>
          </a:p>
        </p:txBody>
      </p:sp>
      <p:sp>
        <p:nvSpPr>
          <p:cNvPr id="40" name="Washi">
            <a:extLst>
              <a:ext uri="{FF2B5EF4-FFF2-40B4-BE49-F238E27FC236}">
                <a16:creationId xmlns:a16="http://schemas.microsoft.com/office/drawing/2014/main" id="{68DAFA26-B1D9-C74E-55A7-71DDCA28DD34}"/>
              </a:ext>
              <a:ext uri="{C183D7F6-B498-43B3-948B-1728B52AA6E4}">
                <adec:decorative xmlns:adec="http://schemas.microsoft.com/office/drawing/2017/decorative" val="1"/>
              </a:ext>
            </a:extLst>
          </p:cNvPr>
          <p:cNvSpPr>
            <a:spLocks noGrp="1"/>
          </p:cNvSpPr>
          <p:nvPr>
            <p:ph type="pic" sz="quarter" idx="22" hasCustomPrompt="1"/>
          </p:nvPr>
        </p:nvSpPr>
        <p:spPr>
          <a:xfrm>
            <a:off x="965507" y="3731741"/>
            <a:ext cx="2328862" cy="681038"/>
          </a:xfrm>
          <a:prstGeom prst="rect">
            <a:avLst/>
          </a:prstGeom>
          <a:blipFill>
            <a:blip r:embed="rId3">
              <a:extLst>
                <a:ext uri="{96DAC541-7B7A-43D3-8B79-37D633B846F1}">
                  <asvg:svgBlip xmlns:asvg="http://schemas.microsoft.com/office/drawing/2016/SVG/main" r:embed="rId4"/>
                </a:ext>
              </a:extLst>
            </a:blip>
            <a:stretch>
              <a:fillRect l="-412" r="-412"/>
            </a:stretch>
          </a:blipFill>
        </p:spPr>
        <p:txBody>
          <a:bodyPr/>
          <a:lstStyle/>
          <a:p>
            <a:r>
              <a:rPr lang="en-US" dirty="0"/>
              <a:t> </a:t>
            </a:r>
          </a:p>
        </p:txBody>
      </p:sp>
      <p:sp>
        <p:nvSpPr>
          <p:cNvPr id="42" name="Text Placeholder 1">
            <a:extLst>
              <a:ext uri="{FF2B5EF4-FFF2-40B4-BE49-F238E27FC236}">
                <a16:creationId xmlns:a16="http://schemas.microsoft.com/office/drawing/2014/main" id="{04AA8EC4-47E9-F593-B708-794FEFA65850}"/>
              </a:ext>
            </a:extLst>
          </p:cNvPr>
          <p:cNvSpPr>
            <a:spLocks noGrp="1"/>
          </p:cNvSpPr>
          <p:nvPr>
            <p:ph type="body" sz="quarter" idx="23"/>
          </p:nvPr>
        </p:nvSpPr>
        <p:spPr>
          <a:xfrm rot="21383919">
            <a:off x="1100444" y="3865091"/>
            <a:ext cx="2058987" cy="414338"/>
          </a:xfrm>
          <a:prstGeom prst="rect">
            <a:avLst/>
          </a:prstGeom>
          <a:noFill/>
        </p:spPr>
        <p:txBody>
          <a:bodyPr anchor="ctr" anchorCtr="0"/>
          <a:lstStyle>
            <a:lvl1pPr algn="ctr">
              <a:defRPr sz="1400" b="1" i="0" baseline="0">
                <a:solidFill>
                  <a:schemeClr val="tx1"/>
                </a:solidFill>
              </a:defRPr>
            </a:lvl1pPr>
          </a:lstStyle>
          <a:p>
            <a:pPr lvl="0"/>
            <a:r>
              <a:rPr lang="en-US" dirty="0"/>
              <a:t>Click to edit</a:t>
            </a:r>
          </a:p>
        </p:txBody>
      </p:sp>
      <p:sp>
        <p:nvSpPr>
          <p:cNvPr id="20" name="Text Placeholder 1">
            <a:extLst>
              <a:ext uri="{FF2B5EF4-FFF2-40B4-BE49-F238E27FC236}">
                <a16:creationId xmlns:a16="http://schemas.microsoft.com/office/drawing/2014/main" id="{D6D5F453-CE35-87E0-FC81-F5D5D79C5AF6}"/>
              </a:ext>
            </a:extLst>
          </p:cNvPr>
          <p:cNvSpPr>
            <a:spLocks noGrp="1"/>
          </p:cNvSpPr>
          <p:nvPr>
            <p:ph type="body" sz="half" idx="2"/>
          </p:nvPr>
        </p:nvSpPr>
        <p:spPr>
          <a:xfrm>
            <a:off x="554870" y="4542450"/>
            <a:ext cx="3251585" cy="1646477"/>
          </a:xfrm>
          <a:prstGeom prst="rect">
            <a:avLst/>
          </a:prstGeom>
          <a:solidFill>
            <a:schemeClr val="bg1"/>
          </a:solidFill>
        </p:spPr>
        <p:txBody>
          <a:bodyPr wrap="square" lIns="180000" tIns="180000" rIns="180000" bIns="180000">
            <a:noAutofit/>
          </a:bodyPr>
          <a:lstStyle>
            <a:lvl1pPr marL="0" indent="0">
              <a:buNone/>
              <a:defRPr sz="1400" b="0" i="0" baseline="0">
                <a:solidFill>
                  <a:srgbClr val="1A1B23"/>
                </a:solidFill>
                <a:latin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a:t>
            </a:r>
          </a:p>
        </p:txBody>
      </p:sp>
      <p:sp>
        <p:nvSpPr>
          <p:cNvPr id="6" name="Polaroid 2">
            <a:extLst>
              <a:ext uri="{FF2B5EF4-FFF2-40B4-BE49-F238E27FC236}">
                <a16:creationId xmlns:a16="http://schemas.microsoft.com/office/drawing/2014/main" id="{0C5B97FC-AB4E-1DB1-74F5-C823905C4A26}"/>
              </a:ext>
              <a:ext uri="{C183D7F6-B498-43B3-948B-1728B52AA6E4}">
                <adec:decorative xmlns:adec="http://schemas.microsoft.com/office/drawing/2017/decorative" val="1"/>
              </a:ext>
            </a:extLst>
          </p:cNvPr>
          <p:cNvSpPr>
            <a:spLocks noGrp="1"/>
          </p:cNvSpPr>
          <p:nvPr>
            <p:ph type="pic" sz="quarter" idx="13" hasCustomPrompt="1"/>
          </p:nvPr>
        </p:nvSpPr>
        <p:spPr>
          <a:xfrm>
            <a:off x="4065654" y="1285653"/>
            <a:ext cx="3449269" cy="3116363"/>
          </a:xfrm>
          <a:prstGeom prst="rect">
            <a:avLst/>
          </a:prstGeom>
          <a:blipFill>
            <a:blip r:embed="rId2"/>
            <a:stretch>
              <a:fillRect l="-412" r="-412"/>
            </a:stretch>
          </a:blipFill>
        </p:spPr>
        <p:txBody>
          <a:bodyPr/>
          <a:lstStyle/>
          <a:p>
            <a:r>
              <a:rPr lang="en-US"/>
              <a:t> </a:t>
            </a:r>
          </a:p>
        </p:txBody>
      </p:sp>
      <p:sp>
        <p:nvSpPr>
          <p:cNvPr id="10" name="Picture 2">
            <a:extLst>
              <a:ext uri="{FF2B5EF4-FFF2-40B4-BE49-F238E27FC236}">
                <a16:creationId xmlns:a16="http://schemas.microsoft.com/office/drawing/2014/main" id="{81CDE749-F5AA-654D-BBBB-7ACE20557961}"/>
              </a:ext>
            </a:extLst>
          </p:cNvPr>
          <p:cNvSpPr>
            <a:spLocks noGrp="1"/>
          </p:cNvSpPr>
          <p:nvPr>
            <p:ph type="pic" sz="quarter" idx="14"/>
          </p:nvPr>
        </p:nvSpPr>
        <p:spPr>
          <a:xfrm>
            <a:off x="4425413" y="1433340"/>
            <a:ext cx="2860157" cy="2252620"/>
          </a:xfrm>
          <a:prstGeom prst="rect">
            <a:avLst/>
          </a:prstGeom>
        </p:spPr>
        <p:txBody>
          <a:bodyPr/>
          <a:lstStyle/>
          <a:p>
            <a:endParaRPr lang="en-US"/>
          </a:p>
        </p:txBody>
      </p:sp>
      <p:sp>
        <p:nvSpPr>
          <p:cNvPr id="43" name="Washi">
            <a:extLst>
              <a:ext uri="{FF2B5EF4-FFF2-40B4-BE49-F238E27FC236}">
                <a16:creationId xmlns:a16="http://schemas.microsoft.com/office/drawing/2014/main" id="{D1F788DE-674D-9F5F-697C-9723C3D8243A}"/>
              </a:ext>
              <a:ext uri="{C183D7F6-B498-43B3-948B-1728B52AA6E4}">
                <adec:decorative xmlns:adec="http://schemas.microsoft.com/office/drawing/2017/decorative" val="1"/>
              </a:ext>
            </a:extLst>
          </p:cNvPr>
          <p:cNvSpPr>
            <a:spLocks noGrp="1"/>
          </p:cNvSpPr>
          <p:nvPr>
            <p:ph type="pic" sz="quarter" idx="24" hasCustomPrompt="1"/>
          </p:nvPr>
        </p:nvSpPr>
        <p:spPr>
          <a:xfrm>
            <a:off x="4883450" y="3758075"/>
            <a:ext cx="2328862" cy="681038"/>
          </a:xfrm>
          <a:prstGeom prst="rect">
            <a:avLst/>
          </a:prstGeom>
          <a:blipFill>
            <a:blip r:embed="rId3">
              <a:extLst>
                <a:ext uri="{96DAC541-7B7A-43D3-8B79-37D633B846F1}">
                  <asvg:svgBlip xmlns:asvg="http://schemas.microsoft.com/office/drawing/2016/SVG/main" r:embed="rId4"/>
                </a:ext>
              </a:extLst>
            </a:blip>
            <a:stretch>
              <a:fillRect l="-412" r="-412"/>
            </a:stretch>
          </a:blipFill>
        </p:spPr>
        <p:txBody>
          <a:bodyPr/>
          <a:lstStyle/>
          <a:p>
            <a:r>
              <a:rPr lang="en-US"/>
              <a:t> </a:t>
            </a:r>
          </a:p>
        </p:txBody>
      </p:sp>
      <p:sp>
        <p:nvSpPr>
          <p:cNvPr id="44" name="Text Placeholder 2">
            <a:extLst>
              <a:ext uri="{FF2B5EF4-FFF2-40B4-BE49-F238E27FC236}">
                <a16:creationId xmlns:a16="http://schemas.microsoft.com/office/drawing/2014/main" id="{325C52C7-8BDD-D376-3E1E-92884E9DA81A}"/>
              </a:ext>
            </a:extLst>
          </p:cNvPr>
          <p:cNvSpPr>
            <a:spLocks noGrp="1"/>
          </p:cNvSpPr>
          <p:nvPr>
            <p:ph type="body" sz="quarter" idx="25"/>
          </p:nvPr>
        </p:nvSpPr>
        <p:spPr>
          <a:xfrm rot="21383919">
            <a:off x="5018387" y="3891425"/>
            <a:ext cx="2058987" cy="414338"/>
          </a:xfrm>
          <a:prstGeom prst="rect">
            <a:avLst/>
          </a:prstGeom>
          <a:noFill/>
        </p:spPr>
        <p:txBody>
          <a:bodyPr anchor="ctr" anchorCtr="0"/>
          <a:lstStyle>
            <a:lvl1pPr algn="ctr">
              <a:defRPr sz="1400" b="1" i="0" baseline="0">
                <a:solidFill>
                  <a:schemeClr val="tx1"/>
                </a:solidFill>
              </a:defRPr>
            </a:lvl1pPr>
          </a:lstStyle>
          <a:p>
            <a:pPr lvl="0"/>
            <a:r>
              <a:rPr lang="en-US"/>
              <a:t>Click to edit</a:t>
            </a:r>
          </a:p>
        </p:txBody>
      </p:sp>
      <p:sp>
        <p:nvSpPr>
          <p:cNvPr id="21" name="Text Placeholder 2">
            <a:extLst>
              <a:ext uri="{FF2B5EF4-FFF2-40B4-BE49-F238E27FC236}">
                <a16:creationId xmlns:a16="http://schemas.microsoft.com/office/drawing/2014/main" id="{CBA456B3-BB9F-16E3-E3F4-07C61BB5FD9E}"/>
              </a:ext>
            </a:extLst>
          </p:cNvPr>
          <p:cNvSpPr>
            <a:spLocks noGrp="1"/>
          </p:cNvSpPr>
          <p:nvPr>
            <p:ph type="body" sz="half" idx="17"/>
          </p:nvPr>
        </p:nvSpPr>
        <p:spPr>
          <a:xfrm>
            <a:off x="4255428" y="4549703"/>
            <a:ext cx="3259495" cy="1639224"/>
          </a:xfrm>
          <a:prstGeom prst="rect">
            <a:avLst/>
          </a:prstGeom>
          <a:solidFill>
            <a:schemeClr val="bg1"/>
          </a:solidFill>
        </p:spPr>
        <p:txBody>
          <a:bodyPr wrap="square" lIns="180000" tIns="180000" rIns="180000" bIns="180000">
            <a:noAutofit/>
          </a:bodyPr>
          <a:lstStyle>
            <a:lvl1pPr marL="0" indent="0">
              <a:buNone/>
              <a:defRPr sz="1400" b="0" i="0" baseline="0">
                <a:solidFill>
                  <a:srgbClr val="1A1B23"/>
                </a:solidFill>
                <a:latin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a:t>
            </a:r>
          </a:p>
        </p:txBody>
      </p:sp>
      <p:sp>
        <p:nvSpPr>
          <p:cNvPr id="14" name="Polaroid 3">
            <a:extLst>
              <a:ext uri="{FF2B5EF4-FFF2-40B4-BE49-F238E27FC236}">
                <a16:creationId xmlns:a16="http://schemas.microsoft.com/office/drawing/2014/main" id="{FDF09B61-4E47-EA9C-608B-975D7A5BD4AB}"/>
              </a:ext>
              <a:ext uri="{C183D7F6-B498-43B3-948B-1728B52AA6E4}">
                <adec:decorative xmlns:adec="http://schemas.microsoft.com/office/drawing/2017/decorative" val="1"/>
              </a:ext>
            </a:extLst>
          </p:cNvPr>
          <p:cNvSpPr>
            <a:spLocks noGrp="1"/>
          </p:cNvSpPr>
          <p:nvPr>
            <p:ph type="pic" sz="quarter" idx="15" hasCustomPrompt="1"/>
          </p:nvPr>
        </p:nvSpPr>
        <p:spPr>
          <a:xfrm>
            <a:off x="7777224" y="1276969"/>
            <a:ext cx="3449269" cy="3116363"/>
          </a:xfrm>
          <a:prstGeom prst="rect">
            <a:avLst/>
          </a:prstGeom>
          <a:blipFill>
            <a:blip r:embed="rId2"/>
            <a:stretch>
              <a:fillRect l="-412" r="-412"/>
            </a:stretch>
          </a:blipFill>
        </p:spPr>
        <p:txBody>
          <a:bodyPr/>
          <a:lstStyle/>
          <a:p>
            <a:r>
              <a:rPr lang="en-US"/>
              <a:t> </a:t>
            </a:r>
          </a:p>
        </p:txBody>
      </p:sp>
      <p:sp>
        <p:nvSpPr>
          <p:cNvPr id="17" name="Picture 3">
            <a:extLst>
              <a:ext uri="{FF2B5EF4-FFF2-40B4-BE49-F238E27FC236}">
                <a16:creationId xmlns:a16="http://schemas.microsoft.com/office/drawing/2014/main" id="{B09CC26C-3F88-BC76-6D25-8A833EFEA479}"/>
              </a:ext>
            </a:extLst>
          </p:cNvPr>
          <p:cNvSpPr>
            <a:spLocks noGrp="1"/>
          </p:cNvSpPr>
          <p:nvPr>
            <p:ph type="pic" sz="quarter" idx="16"/>
          </p:nvPr>
        </p:nvSpPr>
        <p:spPr>
          <a:xfrm>
            <a:off x="8153685" y="1433340"/>
            <a:ext cx="2860157" cy="2252620"/>
          </a:xfrm>
          <a:prstGeom prst="rect">
            <a:avLst/>
          </a:prstGeom>
        </p:spPr>
        <p:txBody>
          <a:bodyPr/>
          <a:lstStyle/>
          <a:p>
            <a:endParaRPr lang="en-US"/>
          </a:p>
        </p:txBody>
      </p:sp>
      <p:sp>
        <p:nvSpPr>
          <p:cNvPr id="45" name="Washi 3">
            <a:extLst>
              <a:ext uri="{FF2B5EF4-FFF2-40B4-BE49-F238E27FC236}">
                <a16:creationId xmlns:a16="http://schemas.microsoft.com/office/drawing/2014/main" id="{0E7352E7-3CC4-489C-AB1C-12552E4C62F8}"/>
              </a:ext>
              <a:ext uri="{C183D7F6-B498-43B3-948B-1728B52AA6E4}">
                <adec:decorative xmlns:adec="http://schemas.microsoft.com/office/drawing/2017/decorative" val="1"/>
              </a:ext>
            </a:extLst>
          </p:cNvPr>
          <p:cNvSpPr>
            <a:spLocks noGrp="1"/>
          </p:cNvSpPr>
          <p:nvPr>
            <p:ph type="pic" sz="quarter" idx="26" hasCustomPrompt="1"/>
          </p:nvPr>
        </p:nvSpPr>
        <p:spPr>
          <a:xfrm>
            <a:off x="8362619" y="3715787"/>
            <a:ext cx="2328862" cy="681038"/>
          </a:xfrm>
          <a:prstGeom prst="rect">
            <a:avLst/>
          </a:prstGeom>
          <a:blipFill>
            <a:blip r:embed="rId3">
              <a:extLst>
                <a:ext uri="{96DAC541-7B7A-43D3-8B79-37D633B846F1}">
                  <asvg:svgBlip xmlns:asvg="http://schemas.microsoft.com/office/drawing/2016/SVG/main" r:embed="rId4"/>
                </a:ext>
              </a:extLst>
            </a:blip>
            <a:stretch>
              <a:fillRect l="-412" r="-412"/>
            </a:stretch>
          </a:blipFill>
        </p:spPr>
        <p:txBody>
          <a:bodyPr/>
          <a:lstStyle/>
          <a:p>
            <a:r>
              <a:rPr lang="en-US"/>
              <a:t> </a:t>
            </a:r>
          </a:p>
        </p:txBody>
      </p:sp>
      <p:sp>
        <p:nvSpPr>
          <p:cNvPr id="46" name="Text Washi 3">
            <a:extLst>
              <a:ext uri="{FF2B5EF4-FFF2-40B4-BE49-F238E27FC236}">
                <a16:creationId xmlns:a16="http://schemas.microsoft.com/office/drawing/2014/main" id="{46F6435A-4A38-0C36-BAA1-5EF431299977}"/>
              </a:ext>
            </a:extLst>
          </p:cNvPr>
          <p:cNvSpPr>
            <a:spLocks noGrp="1"/>
          </p:cNvSpPr>
          <p:nvPr>
            <p:ph type="body" sz="quarter" idx="27"/>
          </p:nvPr>
        </p:nvSpPr>
        <p:spPr>
          <a:xfrm rot="21383919">
            <a:off x="8497556" y="3849137"/>
            <a:ext cx="2058987" cy="414338"/>
          </a:xfrm>
          <a:prstGeom prst="rect">
            <a:avLst/>
          </a:prstGeom>
          <a:noFill/>
        </p:spPr>
        <p:txBody>
          <a:bodyPr anchor="ctr" anchorCtr="0"/>
          <a:lstStyle>
            <a:lvl1pPr algn="ctr">
              <a:defRPr sz="1400" b="1" i="0" baseline="0">
                <a:solidFill>
                  <a:schemeClr val="tx1"/>
                </a:solidFill>
              </a:defRPr>
            </a:lvl1pPr>
          </a:lstStyle>
          <a:p>
            <a:pPr lvl="0"/>
            <a:r>
              <a:rPr lang="en-US"/>
              <a:t>Click to edit</a:t>
            </a:r>
          </a:p>
        </p:txBody>
      </p:sp>
      <p:sp>
        <p:nvSpPr>
          <p:cNvPr id="22" name="Text 3">
            <a:extLst>
              <a:ext uri="{FF2B5EF4-FFF2-40B4-BE49-F238E27FC236}">
                <a16:creationId xmlns:a16="http://schemas.microsoft.com/office/drawing/2014/main" id="{2C53A28A-6631-911A-6522-1F821C55EED4}"/>
              </a:ext>
            </a:extLst>
          </p:cNvPr>
          <p:cNvSpPr>
            <a:spLocks noGrp="1"/>
          </p:cNvSpPr>
          <p:nvPr>
            <p:ph type="body" sz="half" idx="18"/>
          </p:nvPr>
        </p:nvSpPr>
        <p:spPr>
          <a:xfrm>
            <a:off x="7963896" y="4549703"/>
            <a:ext cx="3259494" cy="1639224"/>
          </a:xfrm>
          <a:prstGeom prst="rect">
            <a:avLst/>
          </a:prstGeom>
          <a:solidFill>
            <a:schemeClr val="bg1"/>
          </a:solidFill>
        </p:spPr>
        <p:txBody>
          <a:bodyPr wrap="square" lIns="180000" tIns="180000" rIns="180000" bIns="180000">
            <a:noAutofit/>
          </a:bodyPr>
          <a:lstStyle>
            <a:lvl1pPr marL="0" indent="0">
              <a:buNone/>
              <a:defRPr sz="1400" b="0" i="0" baseline="0">
                <a:solidFill>
                  <a:srgbClr val="1A1B23"/>
                </a:solidFill>
                <a:latin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a:t>
            </a:r>
          </a:p>
        </p:txBody>
      </p:sp>
      <p:grpSp>
        <p:nvGrpSpPr>
          <p:cNvPr id="11" name="Group 2">
            <a:extLst>
              <a:ext uri="{FF2B5EF4-FFF2-40B4-BE49-F238E27FC236}">
                <a16:creationId xmlns:a16="http://schemas.microsoft.com/office/drawing/2014/main" id="{7EAA60FF-3B89-0C06-377E-4ED2EFB90E3B}"/>
              </a:ext>
              <a:ext uri="{C183D7F6-B498-43B3-948B-1728B52AA6E4}">
                <adec:decorative xmlns:adec="http://schemas.microsoft.com/office/drawing/2017/decorative" val="1"/>
              </a:ext>
            </a:extLst>
          </p:cNvPr>
          <p:cNvGrpSpPr/>
          <p:nvPr userDrawn="1"/>
        </p:nvGrpSpPr>
        <p:grpSpPr>
          <a:xfrm rot="-5400000">
            <a:off x="8435508" y="3101506"/>
            <a:ext cx="6857998" cy="654989"/>
            <a:chOff x="0" y="0"/>
            <a:chExt cx="1993384" cy="182252"/>
          </a:xfrm>
        </p:grpSpPr>
        <p:sp>
          <p:nvSpPr>
            <p:cNvPr id="12" name="Freeform 3">
              <a:extLst>
                <a:ext uri="{FF2B5EF4-FFF2-40B4-BE49-F238E27FC236}">
                  <a16:creationId xmlns:a16="http://schemas.microsoft.com/office/drawing/2014/main" id="{38E2BA92-43E0-BFA6-3C6C-58A00BDC6A5C}"/>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7AA62C"/>
            </a:solidFill>
          </p:spPr>
        </p:sp>
      </p:grpSp>
      <p:sp>
        <p:nvSpPr>
          <p:cNvPr id="13" name="TextBox 4">
            <a:extLst>
              <a:ext uri="{FF2B5EF4-FFF2-40B4-BE49-F238E27FC236}">
                <a16:creationId xmlns:a16="http://schemas.microsoft.com/office/drawing/2014/main" id="{DB35D363-26EC-3664-652F-49FC520A80EE}"/>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a:solidFill>
                  <a:srgbClr val="FFFFFF"/>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331681507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Pebbl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48C572-26AF-0076-FD55-E69E186A9DE8}"/>
              </a:ext>
            </a:extLst>
          </p:cNvPr>
          <p:cNvSpPr>
            <a:spLocks noGrp="1"/>
          </p:cNvSpPr>
          <p:nvPr>
            <p:ph type="title"/>
          </p:nvPr>
        </p:nvSpPr>
        <p:spPr>
          <a:xfrm>
            <a:off x="319494" y="-1016135"/>
            <a:ext cx="10515600" cy="913835"/>
          </a:xfrm>
        </p:spPr>
        <p:txBody>
          <a:bodyPr/>
          <a:lstStyle/>
          <a:p>
            <a:r>
              <a:rPr lang="en-GB"/>
              <a:t>Click to edit Master title style</a:t>
            </a:r>
            <a:endParaRPr lang="en-US"/>
          </a:p>
        </p:txBody>
      </p:sp>
      <p:sp>
        <p:nvSpPr>
          <p:cNvPr id="26" name="Picture Placeholder 25">
            <a:extLst>
              <a:ext uri="{FF2B5EF4-FFF2-40B4-BE49-F238E27FC236}">
                <a16:creationId xmlns:a16="http://schemas.microsoft.com/office/drawing/2014/main" id="{6EF481FE-D554-7D5C-11A7-101603AF9495}"/>
              </a:ext>
            </a:extLst>
          </p:cNvPr>
          <p:cNvSpPr>
            <a:spLocks noGrp="1"/>
          </p:cNvSpPr>
          <p:nvPr>
            <p:ph type="pic" sz="quarter" idx="10" hasCustomPrompt="1"/>
          </p:nvPr>
        </p:nvSpPr>
        <p:spPr>
          <a:xfrm>
            <a:off x="319494" y="308635"/>
            <a:ext cx="2444971" cy="1934836"/>
          </a:xfrm>
          <a:custGeom>
            <a:avLst/>
            <a:gdLst>
              <a:gd name="connsiteX0" fmla="*/ 2788316 w 4149725"/>
              <a:gd name="connsiteY0" fmla="*/ 381 h 3467217"/>
              <a:gd name="connsiteX1" fmla="*/ 4024737 w 4149725"/>
              <a:gd name="connsiteY1" fmla="*/ 1272374 h 3467217"/>
              <a:gd name="connsiteX2" fmla="*/ 2427276 w 4149725"/>
              <a:gd name="connsiteY2" fmla="*/ 3440737 h 3467217"/>
              <a:gd name="connsiteX3" fmla="*/ 2101551 w 4149725"/>
              <a:gd name="connsiteY3" fmla="*/ 3461487 h 3467217"/>
              <a:gd name="connsiteX4" fmla="*/ 1831999 w 4149725"/>
              <a:gd name="connsiteY4" fmla="*/ 3467217 h 3467217"/>
              <a:gd name="connsiteX5" fmla="*/ 1795576 w 4149725"/>
              <a:gd name="connsiteY5" fmla="*/ 3467217 h 3467217"/>
              <a:gd name="connsiteX6" fmla="*/ 1549345 w 4149725"/>
              <a:gd name="connsiteY6" fmla="*/ 3458882 h 3467217"/>
              <a:gd name="connsiteX7" fmla="*/ 61571 w 4149725"/>
              <a:gd name="connsiteY7" fmla="*/ 1762783 h 3467217"/>
              <a:gd name="connsiteX8" fmla="*/ 2766 w 4149725"/>
              <a:gd name="connsiteY8" fmla="*/ 1303081 h 3467217"/>
              <a:gd name="connsiteX9" fmla="*/ 0 w 4149725"/>
              <a:gd name="connsiteY9" fmla="*/ 1221180 h 3467217"/>
              <a:gd name="connsiteX10" fmla="*/ 0 w 4149725"/>
              <a:gd name="connsiteY10" fmla="*/ 1044568 h 3467217"/>
              <a:gd name="connsiteX11" fmla="*/ 5362 w 4149725"/>
              <a:gd name="connsiteY11" fmla="*/ 945509 h 3467217"/>
              <a:gd name="connsiteX12" fmla="*/ 1366367 w 4149725"/>
              <a:gd name="connsiteY12" fmla="*/ 140557 h 3467217"/>
              <a:gd name="connsiteX13" fmla="*/ 2788316 w 4149725"/>
              <a:gd name="connsiteY13" fmla="*/ 381 h 3467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149725" h="3467217">
                <a:moveTo>
                  <a:pt x="2788316" y="381"/>
                </a:moveTo>
                <a:cubicBezTo>
                  <a:pt x="3575094" y="-10601"/>
                  <a:pt x="4218058" y="211214"/>
                  <a:pt x="4024737" y="1272374"/>
                </a:cubicBezTo>
                <a:cubicBezTo>
                  <a:pt x="4300672" y="2354137"/>
                  <a:pt x="4258462" y="3292128"/>
                  <a:pt x="2427276" y="3440737"/>
                </a:cubicBezTo>
                <a:cubicBezTo>
                  <a:pt x="2312827" y="3450025"/>
                  <a:pt x="2204372" y="3456968"/>
                  <a:pt x="2101551" y="3461487"/>
                </a:cubicBezTo>
                <a:lnTo>
                  <a:pt x="1831999" y="3467217"/>
                </a:lnTo>
                <a:lnTo>
                  <a:pt x="1795576" y="3467217"/>
                </a:lnTo>
                <a:lnTo>
                  <a:pt x="1549345" y="3458882"/>
                </a:lnTo>
                <a:cubicBezTo>
                  <a:pt x="486889" y="3387486"/>
                  <a:pt x="254775" y="2879815"/>
                  <a:pt x="61571" y="1762783"/>
                </a:cubicBezTo>
                <a:cubicBezTo>
                  <a:pt x="31847" y="1590932"/>
                  <a:pt x="12190" y="1438496"/>
                  <a:pt x="2766" y="1303081"/>
                </a:cubicBezTo>
                <a:lnTo>
                  <a:pt x="0" y="1221180"/>
                </a:lnTo>
                <a:lnTo>
                  <a:pt x="0" y="1044568"/>
                </a:lnTo>
                <a:lnTo>
                  <a:pt x="5362" y="945509"/>
                </a:lnTo>
                <a:cubicBezTo>
                  <a:pt x="72622" y="322919"/>
                  <a:pt x="514286" y="226936"/>
                  <a:pt x="1366367" y="140557"/>
                </a:cubicBezTo>
                <a:cubicBezTo>
                  <a:pt x="1792408" y="97367"/>
                  <a:pt x="2316248" y="6971"/>
                  <a:pt x="2788316" y="381"/>
                </a:cubicBezTo>
                <a:close/>
              </a:path>
            </a:pathLst>
          </a:custGeom>
        </p:spPr>
        <p:txBody>
          <a:bodyPr wrap="square">
            <a:noAutofit/>
          </a:bodyPr>
          <a:lstStyle/>
          <a:p>
            <a:r>
              <a:rPr lang="en-US"/>
              <a:t> </a:t>
            </a:r>
          </a:p>
        </p:txBody>
      </p:sp>
      <p:sp>
        <p:nvSpPr>
          <p:cNvPr id="39" name="Picture Placeholder 38">
            <a:extLst>
              <a:ext uri="{FF2B5EF4-FFF2-40B4-BE49-F238E27FC236}">
                <a16:creationId xmlns:a16="http://schemas.microsoft.com/office/drawing/2014/main" id="{06F4889F-F488-9EF0-93A4-9666726685F5}"/>
              </a:ext>
            </a:extLst>
          </p:cNvPr>
          <p:cNvSpPr>
            <a:spLocks noGrp="1"/>
          </p:cNvSpPr>
          <p:nvPr>
            <p:ph type="pic" sz="quarter" idx="12" hasCustomPrompt="1"/>
          </p:nvPr>
        </p:nvSpPr>
        <p:spPr>
          <a:xfrm>
            <a:off x="3814804" y="308634"/>
            <a:ext cx="3025476" cy="2743200"/>
          </a:xfrm>
          <a:custGeom>
            <a:avLst/>
            <a:gdLst>
              <a:gd name="connsiteX0" fmla="*/ 1510826 w 3025476"/>
              <a:gd name="connsiteY0" fmla="*/ 1 h 2743200"/>
              <a:gd name="connsiteX1" fmla="*/ 2284123 w 3025476"/>
              <a:gd name="connsiteY1" fmla="*/ 178326 h 2743200"/>
              <a:gd name="connsiteX2" fmla="*/ 2793488 w 3025476"/>
              <a:gd name="connsiteY2" fmla="*/ 2372415 h 2743200"/>
              <a:gd name="connsiteX3" fmla="*/ 403525 w 3025476"/>
              <a:gd name="connsiteY3" fmla="*/ 2497667 h 2743200"/>
              <a:gd name="connsiteX4" fmla="*/ 183168 w 3025476"/>
              <a:gd name="connsiteY4" fmla="*/ 394671 h 2743200"/>
              <a:gd name="connsiteX5" fmla="*/ 1510826 w 3025476"/>
              <a:gd name="connsiteY5" fmla="*/ 1 h 2743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25476" h="2743200">
                <a:moveTo>
                  <a:pt x="1510826" y="1"/>
                </a:moveTo>
                <a:cubicBezTo>
                  <a:pt x="1828822" y="-121"/>
                  <a:pt x="2120978" y="54717"/>
                  <a:pt x="2284123" y="178326"/>
                </a:cubicBezTo>
                <a:cubicBezTo>
                  <a:pt x="2719176" y="507950"/>
                  <a:pt x="3380786" y="841509"/>
                  <a:pt x="2793488" y="2372415"/>
                </a:cubicBezTo>
                <a:cubicBezTo>
                  <a:pt x="2614918" y="2862038"/>
                  <a:pt x="838578" y="2827291"/>
                  <a:pt x="403525" y="2497667"/>
                </a:cubicBezTo>
                <a:cubicBezTo>
                  <a:pt x="-31529" y="2168043"/>
                  <a:pt x="-130266" y="781227"/>
                  <a:pt x="183168" y="394671"/>
                </a:cubicBezTo>
                <a:cubicBezTo>
                  <a:pt x="379063" y="153073"/>
                  <a:pt x="980832" y="204"/>
                  <a:pt x="1510826" y="1"/>
                </a:cubicBezTo>
                <a:close/>
              </a:path>
            </a:pathLst>
          </a:custGeom>
        </p:spPr>
        <p:txBody>
          <a:bodyPr wrap="square">
            <a:noAutofit/>
          </a:bodyPr>
          <a:lstStyle/>
          <a:p>
            <a:r>
              <a:rPr lang="en-US"/>
              <a:t> </a:t>
            </a:r>
          </a:p>
        </p:txBody>
      </p:sp>
      <p:sp>
        <p:nvSpPr>
          <p:cNvPr id="32" name="Picture Placeholder 31">
            <a:extLst>
              <a:ext uri="{FF2B5EF4-FFF2-40B4-BE49-F238E27FC236}">
                <a16:creationId xmlns:a16="http://schemas.microsoft.com/office/drawing/2014/main" id="{DB1708DE-2876-9669-5DAB-51C5E2F3A7D3}"/>
              </a:ext>
            </a:extLst>
          </p:cNvPr>
          <p:cNvSpPr>
            <a:spLocks noGrp="1"/>
          </p:cNvSpPr>
          <p:nvPr>
            <p:ph type="pic" sz="quarter" idx="11" hasCustomPrompt="1"/>
          </p:nvPr>
        </p:nvSpPr>
        <p:spPr>
          <a:xfrm>
            <a:off x="7738963" y="134998"/>
            <a:ext cx="3486999" cy="2395552"/>
          </a:xfrm>
          <a:custGeom>
            <a:avLst/>
            <a:gdLst>
              <a:gd name="connsiteX0" fmla="*/ 3560583 w 4649036"/>
              <a:gd name="connsiteY0" fmla="*/ 1 h 4064878"/>
              <a:gd name="connsiteX1" fmla="*/ 4453893 w 4649036"/>
              <a:gd name="connsiteY1" fmla="*/ 3334471 h 4064878"/>
              <a:gd name="connsiteX2" fmla="*/ 227015 w 4649036"/>
              <a:gd name="connsiteY2" fmla="*/ 3388139 h 4064878"/>
              <a:gd name="connsiteX3" fmla="*/ 2376 w 4649036"/>
              <a:gd name="connsiteY3" fmla="*/ 1974758 h 4064878"/>
              <a:gd name="connsiteX4" fmla="*/ 0 w 4649036"/>
              <a:gd name="connsiteY4" fmla="*/ 1879718 h 4064878"/>
              <a:gd name="connsiteX5" fmla="*/ 0 w 4649036"/>
              <a:gd name="connsiteY5" fmla="*/ 1751537 h 4064878"/>
              <a:gd name="connsiteX6" fmla="*/ 2680 w 4649036"/>
              <a:gd name="connsiteY6" fmla="*/ 1657229 h 4064878"/>
              <a:gd name="connsiteX7" fmla="*/ 3560583 w 4649036"/>
              <a:gd name="connsiteY7" fmla="*/ 1 h 4064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49036" h="4064878">
                <a:moveTo>
                  <a:pt x="3560583" y="1"/>
                </a:moveTo>
                <a:cubicBezTo>
                  <a:pt x="4577187" y="-1606"/>
                  <a:pt x="4898077" y="2906354"/>
                  <a:pt x="4453893" y="3334471"/>
                </a:cubicBezTo>
                <a:cubicBezTo>
                  <a:pt x="3894222" y="3782051"/>
                  <a:pt x="650182" y="4697659"/>
                  <a:pt x="227015" y="3388139"/>
                </a:cubicBezTo>
                <a:cubicBezTo>
                  <a:pt x="105560" y="2832619"/>
                  <a:pt x="21394" y="2366228"/>
                  <a:pt x="2376" y="1974758"/>
                </a:cubicBezTo>
                <a:lnTo>
                  <a:pt x="0" y="1879718"/>
                </a:lnTo>
                <a:lnTo>
                  <a:pt x="0" y="1751537"/>
                </a:lnTo>
                <a:lnTo>
                  <a:pt x="2680" y="1657229"/>
                </a:lnTo>
                <a:cubicBezTo>
                  <a:pt x="69985" y="507827"/>
                  <a:pt x="926555" y="123430"/>
                  <a:pt x="3560583" y="1"/>
                </a:cubicBezTo>
                <a:close/>
              </a:path>
            </a:pathLst>
          </a:custGeom>
        </p:spPr>
        <p:txBody>
          <a:bodyPr wrap="square">
            <a:noAutofit/>
          </a:bodyPr>
          <a:lstStyle/>
          <a:p>
            <a:r>
              <a:rPr lang="en-US"/>
              <a:t> </a:t>
            </a:r>
          </a:p>
        </p:txBody>
      </p:sp>
      <p:sp>
        <p:nvSpPr>
          <p:cNvPr id="44" name="Picture Placeholder 43">
            <a:extLst>
              <a:ext uri="{FF2B5EF4-FFF2-40B4-BE49-F238E27FC236}">
                <a16:creationId xmlns:a16="http://schemas.microsoft.com/office/drawing/2014/main" id="{7C0FB81A-5F99-A83C-B0CB-826458F73759}"/>
              </a:ext>
            </a:extLst>
          </p:cNvPr>
          <p:cNvSpPr>
            <a:spLocks noGrp="1"/>
          </p:cNvSpPr>
          <p:nvPr>
            <p:ph type="pic" sz="quarter" idx="13" hasCustomPrompt="1"/>
          </p:nvPr>
        </p:nvSpPr>
        <p:spPr>
          <a:xfrm>
            <a:off x="552308" y="2654405"/>
            <a:ext cx="4727624" cy="3452813"/>
          </a:xfrm>
          <a:custGeom>
            <a:avLst/>
            <a:gdLst>
              <a:gd name="connsiteX0" fmla="*/ 1284154 w 4727624"/>
              <a:gd name="connsiteY0" fmla="*/ 0 h 3452813"/>
              <a:gd name="connsiteX1" fmla="*/ 1298461 w 4727624"/>
              <a:gd name="connsiteY1" fmla="*/ 0 h 3452813"/>
              <a:gd name="connsiteX2" fmla="*/ 1376680 w 4727624"/>
              <a:gd name="connsiteY2" fmla="*/ 1055 h 3452813"/>
              <a:gd name="connsiteX3" fmla="*/ 4719748 w 4727624"/>
              <a:gd name="connsiteY3" fmla="*/ 1626257 h 3452813"/>
              <a:gd name="connsiteX4" fmla="*/ 4727624 w 4727624"/>
              <a:gd name="connsiteY4" fmla="*/ 1715565 h 3452813"/>
              <a:gd name="connsiteX5" fmla="*/ 4727624 w 4727624"/>
              <a:gd name="connsiteY5" fmla="*/ 1715588 h 3452813"/>
              <a:gd name="connsiteX6" fmla="*/ 4710061 w 4727624"/>
              <a:gd name="connsiteY6" fmla="*/ 1892018 h 3452813"/>
              <a:gd name="connsiteX7" fmla="*/ 2399224 w 4727624"/>
              <a:gd name="connsiteY7" fmla="*/ 3448684 h 3452813"/>
              <a:gd name="connsiteX8" fmla="*/ 38925 w 4727624"/>
              <a:gd name="connsiteY8" fmla="*/ 2130247 h 3452813"/>
              <a:gd name="connsiteX9" fmla="*/ 1208378 w 4727624"/>
              <a:gd name="connsiteY9" fmla="*/ 3735 h 3452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27624" h="3452813">
                <a:moveTo>
                  <a:pt x="1284154" y="0"/>
                </a:moveTo>
                <a:lnTo>
                  <a:pt x="1298461" y="0"/>
                </a:lnTo>
                <a:lnTo>
                  <a:pt x="1376680" y="1055"/>
                </a:lnTo>
                <a:cubicBezTo>
                  <a:pt x="2289869" y="36882"/>
                  <a:pt x="4568831" y="767049"/>
                  <a:pt x="4719748" y="1626257"/>
                </a:cubicBezTo>
                <a:lnTo>
                  <a:pt x="4727624" y="1715565"/>
                </a:lnTo>
                <a:lnTo>
                  <a:pt x="4727624" y="1715588"/>
                </a:lnTo>
                <a:lnTo>
                  <a:pt x="4710061" y="1892018"/>
                </a:lnTo>
                <a:cubicBezTo>
                  <a:pt x="4537247" y="2758608"/>
                  <a:pt x="3131834" y="3383892"/>
                  <a:pt x="2399224" y="3448684"/>
                </a:cubicBezTo>
                <a:cubicBezTo>
                  <a:pt x="1617774" y="3517796"/>
                  <a:pt x="237399" y="2704405"/>
                  <a:pt x="38925" y="2130247"/>
                </a:cubicBezTo>
                <a:cubicBezTo>
                  <a:pt x="-159549" y="1556089"/>
                  <a:pt x="426928" y="72847"/>
                  <a:pt x="1208378" y="3735"/>
                </a:cubicBezTo>
                <a:close/>
              </a:path>
            </a:pathLst>
          </a:custGeom>
        </p:spPr>
        <p:txBody>
          <a:bodyPr wrap="square">
            <a:noAutofit/>
          </a:bodyPr>
          <a:lstStyle/>
          <a:p>
            <a:r>
              <a:rPr lang="en-US"/>
              <a:t> </a:t>
            </a:r>
          </a:p>
        </p:txBody>
      </p:sp>
      <p:sp>
        <p:nvSpPr>
          <p:cNvPr id="48" name="Picture Placeholder 47">
            <a:extLst>
              <a:ext uri="{FF2B5EF4-FFF2-40B4-BE49-F238E27FC236}">
                <a16:creationId xmlns:a16="http://schemas.microsoft.com/office/drawing/2014/main" id="{6E6AE3BC-5F4B-E8C5-775E-9C907806C34E}"/>
              </a:ext>
            </a:extLst>
          </p:cNvPr>
          <p:cNvSpPr>
            <a:spLocks noGrp="1"/>
          </p:cNvSpPr>
          <p:nvPr>
            <p:ph type="pic" sz="quarter" idx="14" hasCustomPrompt="1"/>
          </p:nvPr>
        </p:nvSpPr>
        <p:spPr>
          <a:xfrm>
            <a:off x="6390314" y="2967038"/>
            <a:ext cx="5047470" cy="3531036"/>
          </a:xfrm>
          <a:custGeom>
            <a:avLst/>
            <a:gdLst>
              <a:gd name="connsiteX0" fmla="*/ 2020018 w 5047470"/>
              <a:gd name="connsiteY0" fmla="*/ 0 h 3531036"/>
              <a:gd name="connsiteX1" fmla="*/ 2024920 w 5047470"/>
              <a:gd name="connsiteY1" fmla="*/ 0 h 3531036"/>
              <a:gd name="connsiteX2" fmla="*/ 2275186 w 5047470"/>
              <a:gd name="connsiteY2" fmla="*/ 5334 h 3531036"/>
              <a:gd name="connsiteX3" fmla="*/ 4233310 w 5047470"/>
              <a:gd name="connsiteY3" fmla="*/ 509457 h 3531036"/>
              <a:gd name="connsiteX4" fmla="*/ 4741974 w 5047470"/>
              <a:gd name="connsiteY4" fmla="*/ 3216818 h 3531036"/>
              <a:gd name="connsiteX5" fmla="*/ 286933 w 5047470"/>
              <a:gd name="connsiteY5" fmla="*/ 3216818 h 3531036"/>
              <a:gd name="connsiteX6" fmla="*/ 827495 w 5047470"/>
              <a:gd name="connsiteY6" fmla="*/ 245214 h 3531036"/>
              <a:gd name="connsiteX7" fmla="*/ 1777462 w 5047470"/>
              <a:gd name="connsiteY7" fmla="*/ 6800 h 3531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47470" h="3531036">
                <a:moveTo>
                  <a:pt x="2020018" y="0"/>
                </a:moveTo>
                <a:lnTo>
                  <a:pt x="2024920" y="0"/>
                </a:lnTo>
                <a:lnTo>
                  <a:pt x="2275186" y="5334"/>
                </a:lnTo>
                <a:cubicBezTo>
                  <a:pt x="3042689" y="39314"/>
                  <a:pt x="3866328" y="230869"/>
                  <a:pt x="4233310" y="509457"/>
                </a:cubicBezTo>
                <a:cubicBezTo>
                  <a:pt x="4885723" y="1004725"/>
                  <a:pt x="5399704" y="2765591"/>
                  <a:pt x="4741974" y="3216818"/>
                </a:cubicBezTo>
                <a:cubicBezTo>
                  <a:pt x="4084245" y="3668045"/>
                  <a:pt x="918081" y="3602215"/>
                  <a:pt x="286933" y="3216818"/>
                </a:cubicBezTo>
                <a:cubicBezTo>
                  <a:pt x="-344215" y="2831420"/>
                  <a:pt x="169766" y="696441"/>
                  <a:pt x="827495" y="245214"/>
                </a:cubicBezTo>
                <a:cubicBezTo>
                  <a:pt x="1033036" y="104205"/>
                  <a:pt x="1379001" y="28766"/>
                  <a:pt x="1777462" y="6800"/>
                </a:cubicBezTo>
                <a:close/>
              </a:path>
            </a:pathLst>
          </a:custGeom>
        </p:spPr>
        <p:txBody>
          <a:bodyPr wrap="square">
            <a:noAutofit/>
          </a:bodyPr>
          <a:lstStyle/>
          <a:p>
            <a:r>
              <a:rPr lang="en-US"/>
              <a:t> </a:t>
            </a:r>
          </a:p>
        </p:txBody>
      </p:sp>
      <p:grpSp>
        <p:nvGrpSpPr>
          <p:cNvPr id="11" name="Group 2">
            <a:extLst>
              <a:ext uri="{FF2B5EF4-FFF2-40B4-BE49-F238E27FC236}">
                <a16:creationId xmlns:a16="http://schemas.microsoft.com/office/drawing/2014/main" id="{7EAA60FF-3B89-0C06-377E-4ED2EFB90E3B}"/>
              </a:ext>
            </a:extLst>
          </p:cNvPr>
          <p:cNvGrpSpPr/>
          <p:nvPr userDrawn="1"/>
        </p:nvGrpSpPr>
        <p:grpSpPr>
          <a:xfrm rot="-5400000">
            <a:off x="8435507" y="3101506"/>
            <a:ext cx="6857998" cy="654989"/>
            <a:chOff x="0" y="0"/>
            <a:chExt cx="1993384" cy="182252"/>
          </a:xfrm>
        </p:grpSpPr>
        <p:sp>
          <p:nvSpPr>
            <p:cNvPr id="12" name="Freeform 3">
              <a:extLst>
                <a:ext uri="{FF2B5EF4-FFF2-40B4-BE49-F238E27FC236}">
                  <a16:creationId xmlns:a16="http://schemas.microsoft.com/office/drawing/2014/main" id="{38E2BA92-43E0-BFA6-3C6C-58A00BDC6A5C}"/>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7AA62C"/>
            </a:solidFill>
          </p:spPr>
        </p:sp>
      </p:grpSp>
      <p:sp>
        <p:nvSpPr>
          <p:cNvPr id="13" name="TextBox 4">
            <a:extLst>
              <a:ext uri="{FF2B5EF4-FFF2-40B4-BE49-F238E27FC236}">
                <a16:creationId xmlns:a16="http://schemas.microsoft.com/office/drawing/2014/main" id="{DB35D363-26EC-3664-652F-49FC520A80EE}"/>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a:solidFill>
                  <a:srgbClr val="FFFFFF"/>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297492320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Print-Out">
    <p:spTree>
      <p:nvGrpSpPr>
        <p:cNvPr id="1" name=""/>
        <p:cNvGrpSpPr/>
        <p:nvPr/>
      </p:nvGrpSpPr>
      <p:grpSpPr>
        <a:xfrm>
          <a:off x="0" y="0"/>
          <a:ext cx="0" cy="0"/>
          <a:chOff x="0" y="0"/>
          <a:chExt cx="0" cy="0"/>
        </a:xfrm>
      </p:grpSpPr>
      <p:sp>
        <p:nvSpPr>
          <p:cNvPr id="13" name="Title 18">
            <a:extLst>
              <a:ext uri="{FF2B5EF4-FFF2-40B4-BE49-F238E27FC236}">
                <a16:creationId xmlns:a16="http://schemas.microsoft.com/office/drawing/2014/main" id="{6EE332A7-64A0-F7AC-66DE-349EAA89F1B5}"/>
              </a:ext>
            </a:extLst>
          </p:cNvPr>
          <p:cNvSpPr>
            <a:spLocks noGrp="1"/>
          </p:cNvSpPr>
          <p:nvPr>
            <p:ph type="title"/>
          </p:nvPr>
        </p:nvSpPr>
        <p:spPr>
          <a:xfrm>
            <a:off x="357187" y="365126"/>
            <a:ext cx="10996613" cy="710288"/>
          </a:xfrm>
          <a:prstGeom prst="rect">
            <a:avLst/>
          </a:prstGeom>
        </p:spPr>
        <p:txBody>
          <a:bodyPr lIns="0" rIns="90000"/>
          <a:lstStyle>
            <a:lvl1pPr>
              <a:defRPr sz="3200" baseline="0">
                <a:solidFill>
                  <a:schemeClr val="tx1"/>
                </a:solidFill>
              </a:defRPr>
            </a:lvl1pPr>
          </a:lstStyle>
          <a:p>
            <a:r>
              <a:rPr lang="en-GB"/>
              <a:t>Click to edit</a:t>
            </a:r>
            <a:endParaRPr lang="en-US"/>
          </a:p>
        </p:txBody>
      </p:sp>
      <p:sp>
        <p:nvSpPr>
          <p:cNvPr id="8" name="TextBox 7">
            <a:extLst>
              <a:ext uri="{FF2B5EF4-FFF2-40B4-BE49-F238E27FC236}">
                <a16:creationId xmlns:a16="http://schemas.microsoft.com/office/drawing/2014/main" id="{D735DA5C-8636-113C-BE4F-E6FD7062F037}"/>
              </a:ext>
            </a:extLst>
          </p:cNvPr>
          <p:cNvSpPr txBox="1"/>
          <p:nvPr userDrawn="1"/>
        </p:nvSpPr>
        <p:spPr>
          <a:xfrm>
            <a:off x="357187" y="6213394"/>
            <a:ext cx="8801101" cy="376081"/>
          </a:xfrm>
          <a:prstGeom prst="rect">
            <a:avLst/>
          </a:prstGeom>
        </p:spPr>
        <p:txBody>
          <a:bodyPr wrap="square" lIns="0" tIns="0" rIns="0" bIns="0" rtlCol="0" anchor="t">
            <a:spAutoFit/>
          </a:bodyPr>
          <a:lstStyle/>
          <a:p>
            <a:pPr>
              <a:lnSpc>
                <a:spcPts val="3359"/>
              </a:lnSpc>
            </a:pPr>
            <a:r>
              <a:rPr lang="en-US" sz="1600" baseline="0">
                <a:solidFill>
                  <a:srgbClr val="737373"/>
                </a:solidFill>
                <a:latin typeface="Arial" panose="020B0604020202020204" pitchFamily="34" charset="0"/>
                <a:cs typeface="Arial" panose="020B0604020202020204" pitchFamily="34" charset="0"/>
              </a:rPr>
              <a:t>More resources at </a:t>
            </a:r>
            <a:r>
              <a:rPr lang="en-US" sz="1600" baseline="0">
                <a:solidFill>
                  <a:schemeClr val="bg1">
                    <a:lumMod val="50000"/>
                  </a:schemeClr>
                </a:solidFill>
                <a:latin typeface="Arial" panose="020B0604020202020204" pitchFamily="34" charset="0"/>
                <a:cs typeface="Arial" panose="020B0604020202020204" pitchFamily="34" charset="0"/>
              </a:rPr>
              <a:t>HistoricEngland.org.uk/Education </a:t>
            </a:r>
            <a:r>
              <a:rPr lang="en-US" sz="1600" baseline="0">
                <a:solidFill>
                  <a:srgbClr val="737373"/>
                </a:solidFill>
                <a:latin typeface="Arial" panose="020B0604020202020204" pitchFamily="34" charset="0"/>
                <a:cs typeface="Arial" panose="020B0604020202020204" pitchFamily="34" charset="0"/>
              </a:rPr>
              <a:t>| contact@historicengland.org.uk</a:t>
            </a:r>
          </a:p>
        </p:txBody>
      </p:sp>
      <p:pic>
        <p:nvPicPr>
          <p:cNvPr id="2" name="Picture 7">
            <a:extLst>
              <a:ext uri="{FF2B5EF4-FFF2-40B4-BE49-F238E27FC236}">
                <a16:creationId xmlns:a16="http://schemas.microsoft.com/office/drawing/2014/main" id="{BA62145B-4E75-E2ED-9F23-A019DEE9223B}"/>
              </a:ext>
            </a:extLst>
          </p:cNvPr>
          <p:cNvPicPr>
            <a:picLocks noChangeAspect="1"/>
          </p:cNvPicPr>
          <p:nvPr userDrawn="1"/>
        </p:nvPicPr>
        <p:blipFill>
          <a:blip r:embed="rId2"/>
          <a:srcRect/>
          <a:stretch/>
        </p:blipFill>
        <p:spPr>
          <a:xfrm>
            <a:off x="8903372" y="6102737"/>
            <a:ext cx="2072055" cy="684997"/>
          </a:xfrm>
          <a:prstGeom prst="rect">
            <a:avLst/>
          </a:prstGeom>
        </p:spPr>
      </p:pic>
      <p:sp>
        <p:nvSpPr>
          <p:cNvPr id="9" name="AutoShape 5">
            <a:extLst>
              <a:ext uri="{FF2B5EF4-FFF2-40B4-BE49-F238E27FC236}">
                <a16:creationId xmlns:a16="http://schemas.microsoft.com/office/drawing/2014/main" id="{846CF8BC-0846-CCE9-FD35-FD5C57642F61}"/>
              </a:ext>
            </a:extLst>
          </p:cNvPr>
          <p:cNvSpPr/>
          <p:nvPr userDrawn="1"/>
        </p:nvSpPr>
        <p:spPr>
          <a:xfrm flipV="1">
            <a:off x="357186" y="6102232"/>
            <a:ext cx="10996613" cy="5038"/>
          </a:xfrm>
          <a:prstGeom prst="line">
            <a:avLst/>
          </a:prstGeom>
          <a:ln w="19050" cap="rnd">
            <a:solidFill>
              <a:srgbClr val="D9D9D9"/>
            </a:solidFill>
            <a:prstDash val="solid"/>
            <a:headEnd type="none" w="sm" len="sm"/>
            <a:tailEnd type="none" w="sm" len="sm"/>
          </a:ln>
        </p:spPr>
      </p:sp>
      <p:grpSp>
        <p:nvGrpSpPr>
          <p:cNvPr id="5" name="Group 2">
            <a:extLst>
              <a:ext uri="{FF2B5EF4-FFF2-40B4-BE49-F238E27FC236}">
                <a16:creationId xmlns:a16="http://schemas.microsoft.com/office/drawing/2014/main" id="{55188A52-A560-F221-5934-A54112C03111}"/>
              </a:ext>
            </a:extLst>
          </p:cNvPr>
          <p:cNvGrpSpPr/>
          <p:nvPr userDrawn="1"/>
        </p:nvGrpSpPr>
        <p:grpSpPr>
          <a:xfrm rot="-5400000">
            <a:off x="8449493" y="3115493"/>
            <a:ext cx="6858000" cy="627015"/>
            <a:chOff x="0" y="0"/>
            <a:chExt cx="1993384" cy="182252"/>
          </a:xfrm>
        </p:grpSpPr>
        <p:sp>
          <p:nvSpPr>
            <p:cNvPr id="6" name="Freeform 3">
              <a:extLst>
                <a:ext uri="{FF2B5EF4-FFF2-40B4-BE49-F238E27FC236}">
                  <a16:creationId xmlns:a16="http://schemas.microsoft.com/office/drawing/2014/main" id="{A7902E11-CBD6-1C9C-F7EA-083EA2C66C6F}"/>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D9D9D9"/>
            </a:solidFill>
          </p:spPr>
        </p:sp>
      </p:grpSp>
      <p:sp>
        <p:nvSpPr>
          <p:cNvPr id="7" name="TextBox 4">
            <a:extLst>
              <a:ext uri="{FF2B5EF4-FFF2-40B4-BE49-F238E27FC236}">
                <a16:creationId xmlns:a16="http://schemas.microsoft.com/office/drawing/2014/main" id="{76FB1245-27FD-F4F7-82EC-8888D8CFC3C5}"/>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a:solidFill>
                  <a:schemeClr val="tx1"/>
                </a:solidFill>
                <a:latin typeface="Arial" panose="020B0604020202020204" pitchFamily="34" charset="0"/>
                <a:cs typeface="Arial" panose="020B0604020202020204" pitchFamily="34" charset="0"/>
              </a:rPr>
              <a:t>PRINT OUT</a:t>
            </a:r>
          </a:p>
        </p:txBody>
      </p:sp>
    </p:spTree>
    <p:extLst>
      <p:ext uri="{BB962C8B-B14F-4D97-AF65-F5344CB8AC3E}">
        <p14:creationId xmlns:p14="http://schemas.microsoft.com/office/powerpoint/2010/main" val="142922005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Infer">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463FF02-0301-DF84-92E0-8321102B7A72}"/>
              </a:ext>
            </a:extLst>
          </p:cNvPr>
          <p:cNvSpPr>
            <a:spLocks noGrp="1"/>
          </p:cNvSpPr>
          <p:nvPr>
            <p:ph type="title"/>
          </p:nvPr>
        </p:nvSpPr>
        <p:spPr>
          <a:xfrm>
            <a:off x="410966" y="-1384129"/>
            <a:ext cx="10515600" cy="1325563"/>
          </a:xfrm>
        </p:spPr>
        <p:txBody>
          <a:bodyPr/>
          <a:lstStyle/>
          <a:p>
            <a:r>
              <a:rPr lang="en-GB" dirty="0"/>
              <a:t>Click to edit Master title style</a:t>
            </a:r>
            <a:endParaRPr lang="en-US" dirty="0"/>
          </a:p>
        </p:txBody>
      </p:sp>
      <p:sp>
        <p:nvSpPr>
          <p:cNvPr id="2" name="TextBox 11">
            <a:extLst>
              <a:ext uri="{FF2B5EF4-FFF2-40B4-BE49-F238E27FC236}">
                <a16:creationId xmlns:a16="http://schemas.microsoft.com/office/drawing/2014/main" id="{628A1918-E2A7-EBB9-C28A-C2CC1463B9B0}"/>
              </a:ext>
            </a:extLst>
          </p:cNvPr>
          <p:cNvSpPr txBox="1"/>
          <p:nvPr userDrawn="1"/>
        </p:nvSpPr>
        <p:spPr>
          <a:xfrm>
            <a:off x="172728" y="170820"/>
            <a:ext cx="5872948" cy="773225"/>
          </a:xfrm>
          <a:prstGeom prst="rect">
            <a:avLst/>
          </a:prstGeom>
        </p:spPr>
        <p:txBody>
          <a:bodyPr wrap="square" lIns="0" tIns="0" rIns="0" bIns="0" rtlCol="0" anchor="t">
            <a:spAutoFit/>
          </a:bodyPr>
          <a:lstStyle/>
          <a:p>
            <a:pPr algn="ctr">
              <a:lnSpc>
                <a:spcPts val="3639"/>
              </a:lnSpc>
            </a:pPr>
            <a:r>
              <a:rPr lang="en-US" sz="2599" dirty="0">
                <a:solidFill>
                  <a:srgbClr val="000000"/>
                </a:solidFill>
                <a:latin typeface="Source Sans Pro Bold"/>
              </a:rPr>
              <a:t>What questions do you want to ask?</a:t>
            </a:r>
          </a:p>
          <a:p>
            <a:pPr algn="ctr">
              <a:lnSpc>
                <a:spcPts val="2239"/>
              </a:lnSpc>
            </a:pPr>
            <a:endParaRPr lang="en-US" sz="2599" dirty="0">
              <a:solidFill>
                <a:srgbClr val="000000"/>
              </a:solidFill>
              <a:latin typeface="Source Sans Pro Bold"/>
            </a:endParaRPr>
          </a:p>
        </p:txBody>
      </p:sp>
      <p:sp>
        <p:nvSpPr>
          <p:cNvPr id="4" name="TextBox 12">
            <a:extLst>
              <a:ext uri="{FF2B5EF4-FFF2-40B4-BE49-F238E27FC236}">
                <a16:creationId xmlns:a16="http://schemas.microsoft.com/office/drawing/2014/main" id="{7EB986A1-83F6-37D2-BB8B-C71E4DC6F8D3}"/>
              </a:ext>
            </a:extLst>
          </p:cNvPr>
          <p:cNvSpPr txBox="1"/>
          <p:nvPr userDrawn="1"/>
        </p:nvSpPr>
        <p:spPr>
          <a:xfrm>
            <a:off x="1698735" y="1073554"/>
            <a:ext cx="3781220" cy="727710"/>
          </a:xfrm>
          <a:prstGeom prst="rect">
            <a:avLst/>
          </a:prstGeom>
        </p:spPr>
        <p:txBody>
          <a:bodyPr lIns="0" tIns="0" rIns="0" bIns="0" rtlCol="0" anchor="t">
            <a:spAutoFit/>
          </a:bodyPr>
          <a:lstStyle/>
          <a:p>
            <a:pPr algn="ctr">
              <a:lnSpc>
                <a:spcPts val="3639"/>
              </a:lnSpc>
            </a:pPr>
            <a:r>
              <a:rPr lang="en-US" sz="2599">
                <a:solidFill>
                  <a:srgbClr val="000000"/>
                </a:solidFill>
                <a:latin typeface="Source Sans Pro Bold"/>
              </a:rPr>
              <a:t>What can you infer?</a:t>
            </a:r>
          </a:p>
          <a:p>
            <a:pPr algn="ctr">
              <a:lnSpc>
                <a:spcPts val="2239"/>
              </a:lnSpc>
            </a:pPr>
            <a:endParaRPr lang="en-US" sz="2599">
              <a:solidFill>
                <a:srgbClr val="000000"/>
              </a:solidFill>
              <a:latin typeface="Source Sans Pro Bold"/>
            </a:endParaRPr>
          </a:p>
        </p:txBody>
      </p:sp>
      <p:sp>
        <p:nvSpPr>
          <p:cNvPr id="3" name="TextBox 13">
            <a:extLst>
              <a:ext uri="{FF2B5EF4-FFF2-40B4-BE49-F238E27FC236}">
                <a16:creationId xmlns:a16="http://schemas.microsoft.com/office/drawing/2014/main" id="{BBB9F31F-B590-3EAD-D5AA-0FFEDA23E77D}"/>
              </a:ext>
            </a:extLst>
          </p:cNvPr>
          <p:cNvSpPr txBox="1"/>
          <p:nvPr userDrawn="1"/>
        </p:nvSpPr>
        <p:spPr>
          <a:xfrm>
            <a:off x="2366892" y="2098003"/>
            <a:ext cx="3781220" cy="727710"/>
          </a:xfrm>
          <a:prstGeom prst="rect">
            <a:avLst/>
          </a:prstGeom>
        </p:spPr>
        <p:txBody>
          <a:bodyPr lIns="0" tIns="0" rIns="0" bIns="0" rtlCol="0" anchor="t">
            <a:spAutoFit/>
          </a:bodyPr>
          <a:lstStyle/>
          <a:p>
            <a:pPr algn="ctr">
              <a:lnSpc>
                <a:spcPts val="3639"/>
              </a:lnSpc>
            </a:pPr>
            <a:r>
              <a:rPr lang="en-US" sz="2599">
                <a:solidFill>
                  <a:srgbClr val="000000"/>
                </a:solidFill>
                <a:latin typeface="Source Sans Pro Bold"/>
              </a:rPr>
              <a:t>What can you see?</a:t>
            </a:r>
          </a:p>
          <a:p>
            <a:pPr algn="ctr">
              <a:lnSpc>
                <a:spcPts val="2239"/>
              </a:lnSpc>
            </a:pPr>
            <a:endParaRPr lang="en-US" sz="2599">
              <a:solidFill>
                <a:srgbClr val="000000"/>
              </a:solidFill>
              <a:latin typeface="Source Sans Pro Bold"/>
            </a:endParaRPr>
          </a:p>
        </p:txBody>
      </p:sp>
      <p:sp>
        <p:nvSpPr>
          <p:cNvPr id="10" name="Rectangle 9">
            <a:extLst>
              <a:ext uri="{FF2B5EF4-FFF2-40B4-BE49-F238E27FC236}">
                <a16:creationId xmlns:a16="http://schemas.microsoft.com/office/drawing/2014/main" id="{BA6A9E11-F418-56A1-2859-F3281D9A9325}"/>
              </a:ext>
              <a:ext uri="{C183D7F6-B498-43B3-948B-1728B52AA6E4}">
                <adec:decorative xmlns:adec="http://schemas.microsoft.com/office/drawing/2017/decorative" val="1"/>
              </a:ext>
            </a:extLst>
          </p:cNvPr>
          <p:cNvSpPr/>
          <p:nvPr userDrawn="1"/>
        </p:nvSpPr>
        <p:spPr>
          <a:xfrm>
            <a:off x="2001749" y="1033769"/>
            <a:ext cx="8632004" cy="5182095"/>
          </a:xfrm>
          <a:prstGeom prst="rect">
            <a:avLst/>
          </a:prstGeom>
          <a:noFill/>
          <a:ln w="57150">
            <a:solidFill>
              <a:srgbClr val="EC6625"/>
            </a:solidFill>
            <a:extLst>
              <a:ext uri="{C807C97D-BFC1-408E-A445-0C87EB9F89A2}">
                <ask:lineSketchStyleProps xmlns:ask="http://schemas.microsoft.com/office/drawing/2018/sketchyshapes" sd="1219033472">
                  <a:custGeom>
                    <a:avLst/>
                    <a:gdLst>
                      <a:gd name="connsiteX0" fmla="*/ 0 w 8632004"/>
                      <a:gd name="connsiteY0" fmla="*/ 0 h 4699210"/>
                      <a:gd name="connsiteX1" fmla="*/ 8632004 w 8632004"/>
                      <a:gd name="connsiteY1" fmla="*/ 0 h 4699210"/>
                      <a:gd name="connsiteX2" fmla="*/ 8632004 w 8632004"/>
                      <a:gd name="connsiteY2" fmla="*/ 4699210 h 4699210"/>
                      <a:gd name="connsiteX3" fmla="*/ 0 w 8632004"/>
                      <a:gd name="connsiteY3" fmla="*/ 4699210 h 4699210"/>
                      <a:gd name="connsiteX4" fmla="*/ 0 w 8632004"/>
                      <a:gd name="connsiteY4" fmla="*/ 0 h 46992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32004" h="4699210" extrusionOk="0">
                        <a:moveTo>
                          <a:pt x="0" y="0"/>
                        </a:moveTo>
                        <a:cubicBezTo>
                          <a:pt x="1768627" y="118645"/>
                          <a:pt x="5385676" y="116012"/>
                          <a:pt x="8632004" y="0"/>
                        </a:cubicBezTo>
                        <a:cubicBezTo>
                          <a:pt x="8499122" y="1950098"/>
                          <a:pt x="8716955" y="3989278"/>
                          <a:pt x="8632004" y="4699210"/>
                        </a:cubicBezTo>
                        <a:cubicBezTo>
                          <a:pt x="7704048" y="4833810"/>
                          <a:pt x="3460537" y="4542014"/>
                          <a:pt x="0" y="4699210"/>
                        </a:cubicBezTo>
                        <a:cubicBezTo>
                          <a:pt x="-20187" y="2745943"/>
                          <a:pt x="-152480" y="1142420"/>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900A662A-6637-47DD-BC6A-70B7339D6E44}"/>
              </a:ext>
              <a:ext uri="{C183D7F6-B498-43B3-948B-1728B52AA6E4}">
                <adec:decorative xmlns:adec="http://schemas.microsoft.com/office/drawing/2017/decorative" val="1"/>
              </a:ext>
            </a:extLst>
          </p:cNvPr>
          <p:cNvSpPr/>
          <p:nvPr userDrawn="1"/>
        </p:nvSpPr>
        <p:spPr>
          <a:xfrm>
            <a:off x="410966" y="174661"/>
            <a:ext cx="11270751" cy="6503541"/>
          </a:xfrm>
          <a:prstGeom prst="rect">
            <a:avLst/>
          </a:prstGeom>
          <a:noFill/>
          <a:ln w="57150">
            <a:solidFill>
              <a:srgbClr val="EC6625"/>
            </a:solidFill>
            <a:extLst>
              <a:ext uri="{C807C97D-BFC1-408E-A445-0C87EB9F89A2}">
                <ask:lineSketchStyleProps xmlns:ask="http://schemas.microsoft.com/office/drawing/2018/sketchyshapes" sd="1219033472">
                  <a:custGeom>
                    <a:avLst/>
                    <a:gdLst>
                      <a:gd name="connsiteX0" fmla="*/ 0 w 11270751"/>
                      <a:gd name="connsiteY0" fmla="*/ 0 h 6503541"/>
                      <a:gd name="connsiteX1" fmla="*/ 11270751 w 11270751"/>
                      <a:gd name="connsiteY1" fmla="*/ 0 h 6503541"/>
                      <a:gd name="connsiteX2" fmla="*/ 11270751 w 11270751"/>
                      <a:gd name="connsiteY2" fmla="*/ 6503541 h 6503541"/>
                      <a:gd name="connsiteX3" fmla="*/ 0 w 11270751"/>
                      <a:gd name="connsiteY3" fmla="*/ 6503541 h 6503541"/>
                      <a:gd name="connsiteX4" fmla="*/ 0 w 11270751"/>
                      <a:gd name="connsiteY4" fmla="*/ 0 h 65035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70751" h="6503541" extrusionOk="0">
                        <a:moveTo>
                          <a:pt x="0" y="0"/>
                        </a:moveTo>
                        <a:cubicBezTo>
                          <a:pt x="4092115" y="118645"/>
                          <a:pt x="5781703" y="116012"/>
                          <a:pt x="11270751" y="0"/>
                        </a:cubicBezTo>
                        <a:cubicBezTo>
                          <a:pt x="11137869" y="1071026"/>
                          <a:pt x="11355702" y="4371912"/>
                          <a:pt x="11270751" y="6503541"/>
                        </a:cubicBezTo>
                        <a:cubicBezTo>
                          <a:pt x="7904284" y="6638141"/>
                          <a:pt x="5425909" y="6346345"/>
                          <a:pt x="0" y="6503541"/>
                        </a:cubicBezTo>
                        <a:cubicBezTo>
                          <a:pt x="-20187" y="3551173"/>
                          <a:pt x="-152480" y="907842"/>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16D92522-9D74-AE0E-F519-9C39507E14CD}"/>
              </a:ext>
              <a:ext uri="{C183D7F6-B498-43B3-948B-1728B52AA6E4}">
                <adec:decorative xmlns:adec="http://schemas.microsoft.com/office/drawing/2017/decorative" val="1"/>
              </a:ext>
            </a:extLst>
          </p:cNvPr>
          <p:cNvSpPr/>
          <p:nvPr userDrawn="1"/>
        </p:nvSpPr>
        <p:spPr>
          <a:xfrm>
            <a:off x="2716493" y="2101844"/>
            <a:ext cx="7030588" cy="3722385"/>
          </a:xfrm>
          <a:prstGeom prst="rect">
            <a:avLst/>
          </a:prstGeom>
          <a:noFill/>
          <a:ln w="57150">
            <a:solidFill>
              <a:srgbClr val="EC6625"/>
            </a:solidFill>
            <a:extLst>
              <a:ext uri="{C807C97D-BFC1-408E-A445-0C87EB9F89A2}">
                <ask:lineSketchStyleProps xmlns:ask="http://schemas.microsoft.com/office/drawing/2018/sketchyshapes" sd="1219033472">
                  <a:custGeom>
                    <a:avLst/>
                    <a:gdLst>
                      <a:gd name="connsiteX0" fmla="*/ 0 w 8632004"/>
                      <a:gd name="connsiteY0" fmla="*/ 0 h 4699210"/>
                      <a:gd name="connsiteX1" fmla="*/ 8632004 w 8632004"/>
                      <a:gd name="connsiteY1" fmla="*/ 0 h 4699210"/>
                      <a:gd name="connsiteX2" fmla="*/ 8632004 w 8632004"/>
                      <a:gd name="connsiteY2" fmla="*/ 4699210 h 4699210"/>
                      <a:gd name="connsiteX3" fmla="*/ 0 w 8632004"/>
                      <a:gd name="connsiteY3" fmla="*/ 4699210 h 4699210"/>
                      <a:gd name="connsiteX4" fmla="*/ 0 w 8632004"/>
                      <a:gd name="connsiteY4" fmla="*/ 0 h 46992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32004" h="4699210" extrusionOk="0">
                        <a:moveTo>
                          <a:pt x="0" y="0"/>
                        </a:moveTo>
                        <a:cubicBezTo>
                          <a:pt x="1768627" y="118645"/>
                          <a:pt x="5385676" y="116012"/>
                          <a:pt x="8632004" y="0"/>
                        </a:cubicBezTo>
                        <a:cubicBezTo>
                          <a:pt x="8499122" y="1950098"/>
                          <a:pt x="8716955" y="3989278"/>
                          <a:pt x="8632004" y="4699210"/>
                        </a:cubicBezTo>
                        <a:cubicBezTo>
                          <a:pt x="7704048" y="4833810"/>
                          <a:pt x="3460537" y="4542014"/>
                          <a:pt x="0" y="4699210"/>
                        </a:cubicBezTo>
                        <a:cubicBezTo>
                          <a:pt x="-20187" y="2745943"/>
                          <a:pt x="-152480" y="1142420"/>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8141372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75416AA-2391-2D1B-F0B8-BB5B910728EE}"/>
              </a:ext>
            </a:extLst>
          </p:cNvPr>
          <p:cNvSpPr>
            <a:spLocks noGrp="1"/>
          </p:cNvSpPr>
          <p:nvPr>
            <p:ph type="title"/>
          </p:nvPr>
        </p:nvSpPr>
        <p:spPr>
          <a:xfrm>
            <a:off x="319494" y="-1016135"/>
            <a:ext cx="10515600" cy="1016135"/>
          </a:xfrm>
        </p:spPr>
        <p:txBody>
          <a:bodyPr/>
          <a:lstStyle/>
          <a:p>
            <a:r>
              <a:rPr lang="en-GB" dirty="0"/>
              <a:t>Click to edit Master title style</a:t>
            </a:r>
            <a:endParaRPr lang="en-US" dirty="0"/>
          </a:p>
        </p:txBody>
      </p:sp>
    </p:spTree>
    <p:extLst>
      <p:ext uri="{BB962C8B-B14F-4D97-AF65-F5344CB8AC3E}">
        <p14:creationId xmlns:p14="http://schemas.microsoft.com/office/powerpoint/2010/main" val="240970643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Front Cover - Single Image">
    <p:spTree>
      <p:nvGrpSpPr>
        <p:cNvPr id="1" name=""/>
        <p:cNvGrpSpPr/>
        <p:nvPr/>
      </p:nvGrpSpPr>
      <p:grpSpPr>
        <a:xfrm>
          <a:off x="0" y="0"/>
          <a:ext cx="0" cy="0"/>
          <a:chOff x="0" y="0"/>
          <a:chExt cx="0" cy="0"/>
        </a:xfrm>
      </p:grpSpPr>
      <p:grpSp>
        <p:nvGrpSpPr>
          <p:cNvPr id="7" name="Group 2">
            <a:extLst>
              <a:ext uri="{FF2B5EF4-FFF2-40B4-BE49-F238E27FC236}">
                <a16:creationId xmlns:a16="http://schemas.microsoft.com/office/drawing/2014/main" id="{369C1781-720E-1D93-58A4-0181FF076ECE}"/>
              </a:ext>
            </a:extLst>
          </p:cNvPr>
          <p:cNvGrpSpPr/>
          <p:nvPr userDrawn="1"/>
        </p:nvGrpSpPr>
        <p:grpSpPr>
          <a:xfrm>
            <a:off x="-2" y="0"/>
            <a:ext cx="4122821" cy="6858000"/>
            <a:chOff x="0" y="0"/>
            <a:chExt cx="1825933" cy="3408051"/>
          </a:xfrm>
        </p:grpSpPr>
        <p:sp>
          <p:nvSpPr>
            <p:cNvPr id="8" name="Freeform 3">
              <a:extLst>
                <a:ext uri="{FF2B5EF4-FFF2-40B4-BE49-F238E27FC236}">
                  <a16:creationId xmlns:a16="http://schemas.microsoft.com/office/drawing/2014/main" id="{A3C66558-6BC5-3EAF-D9D4-3E5DD05ACF55}"/>
                </a:ext>
              </a:extLst>
            </p:cNvPr>
            <p:cNvSpPr/>
            <p:nvPr/>
          </p:nvSpPr>
          <p:spPr>
            <a:xfrm>
              <a:off x="0" y="0"/>
              <a:ext cx="1825933" cy="3408051"/>
            </a:xfrm>
            <a:custGeom>
              <a:avLst/>
              <a:gdLst/>
              <a:ahLst/>
              <a:cxnLst/>
              <a:rect l="l" t="t" r="r" b="b"/>
              <a:pathLst>
                <a:path w="1825933" h="3408051">
                  <a:moveTo>
                    <a:pt x="0" y="0"/>
                  </a:moveTo>
                  <a:lnTo>
                    <a:pt x="1825933" y="0"/>
                  </a:lnTo>
                  <a:lnTo>
                    <a:pt x="1825933" y="3408051"/>
                  </a:lnTo>
                  <a:lnTo>
                    <a:pt x="0" y="3408051"/>
                  </a:lnTo>
                  <a:close/>
                </a:path>
              </a:pathLst>
            </a:custGeom>
            <a:solidFill>
              <a:srgbClr val="77A942"/>
            </a:solidFill>
          </p:spPr>
        </p:sp>
      </p:grpSp>
      <p:sp>
        <p:nvSpPr>
          <p:cNvPr id="3" name="Subtitle 2">
            <a:extLst>
              <a:ext uri="{FF2B5EF4-FFF2-40B4-BE49-F238E27FC236}">
                <a16:creationId xmlns:a16="http://schemas.microsoft.com/office/drawing/2014/main" id="{22867521-F3A6-44BC-B943-55AC31C43580}"/>
              </a:ext>
            </a:extLst>
          </p:cNvPr>
          <p:cNvSpPr>
            <a:spLocks noGrp="1"/>
          </p:cNvSpPr>
          <p:nvPr>
            <p:ph type="subTitle" idx="1" hasCustomPrompt="1"/>
          </p:nvPr>
        </p:nvSpPr>
        <p:spPr>
          <a:xfrm>
            <a:off x="365709" y="2559090"/>
            <a:ext cx="3578970" cy="2410371"/>
          </a:xfrm>
          <a:prstGeom prst="rect">
            <a:avLst/>
          </a:prstGeom>
        </p:spPr>
        <p:txBody>
          <a:bodyPr lIns="0"/>
          <a:lstStyle>
            <a:lvl1pPr marL="0" indent="0" algn="l">
              <a:buNone/>
              <a:defRPr sz="2400" b="1" i="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document title</a:t>
            </a:r>
            <a:endParaRPr lang="en-US"/>
          </a:p>
        </p:txBody>
      </p:sp>
      <p:pic>
        <p:nvPicPr>
          <p:cNvPr id="9" name="Picture 4">
            <a:extLst>
              <a:ext uri="{FF2B5EF4-FFF2-40B4-BE49-F238E27FC236}">
                <a16:creationId xmlns:a16="http://schemas.microsoft.com/office/drawing/2014/main" id="{F77E6D1A-3889-6FDB-E8F1-345B1A144433}"/>
              </a:ext>
            </a:extLst>
          </p:cNvPr>
          <p:cNvPicPr>
            <a:picLocks noChangeAspect="1"/>
          </p:cNvPicPr>
          <p:nvPr userDrawn="1"/>
        </p:nvPicPr>
        <p:blipFill>
          <a:blip r:embed="rId2"/>
          <a:srcRect l="5763"/>
          <a:stretch>
            <a:fillRect/>
          </a:stretch>
        </p:blipFill>
        <p:spPr>
          <a:xfrm>
            <a:off x="365709" y="552891"/>
            <a:ext cx="2209809" cy="776356"/>
          </a:xfrm>
          <a:prstGeom prst="rect">
            <a:avLst/>
          </a:prstGeom>
        </p:spPr>
      </p:pic>
      <p:sp>
        <p:nvSpPr>
          <p:cNvPr id="10" name="TextBox 9">
            <a:extLst>
              <a:ext uri="{FF2B5EF4-FFF2-40B4-BE49-F238E27FC236}">
                <a16:creationId xmlns:a16="http://schemas.microsoft.com/office/drawing/2014/main" id="{69E87A62-87CE-37A0-C03A-E79436DB79B7}"/>
              </a:ext>
            </a:extLst>
          </p:cNvPr>
          <p:cNvSpPr txBox="1"/>
          <p:nvPr userDrawn="1"/>
        </p:nvSpPr>
        <p:spPr>
          <a:xfrm>
            <a:off x="365709" y="1693087"/>
            <a:ext cx="3857005" cy="707886"/>
          </a:xfrm>
          <a:prstGeom prst="rect">
            <a:avLst/>
          </a:prstGeom>
          <a:noFill/>
        </p:spPr>
        <p:txBody>
          <a:bodyPr wrap="square" lIns="0" rIns="90000" rtlCol="0">
            <a:spAutoFit/>
          </a:bodyPr>
          <a:lstStyle/>
          <a:p>
            <a:r>
              <a:rPr lang="en-US" sz="4000" b="1" i="0" baseline="0">
                <a:latin typeface="Arial" panose="020B0604020202020204" pitchFamily="34" charset="0"/>
              </a:rPr>
              <a:t>Education</a:t>
            </a:r>
          </a:p>
        </p:txBody>
      </p:sp>
      <p:sp>
        <p:nvSpPr>
          <p:cNvPr id="11" name="Picture Placeholder 16">
            <a:extLst>
              <a:ext uri="{FF2B5EF4-FFF2-40B4-BE49-F238E27FC236}">
                <a16:creationId xmlns:a16="http://schemas.microsoft.com/office/drawing/2014/main" id="{86F0CE02-6F25-7873-FF45-05A1A8F2862A}"/>
              </a:ext>
            </a:extLst>
          </p:cNvPr>
          <p:cNvSpPr>
            <a:spLocks noGrp="1"/>
          </p:cNvSpPr>
          <p:nvPr>
            <p:ph type="pic" sz="quarter" idx="10"/>
          </p:nvPr>
        </p:nvSpPr>
        <p:spPr>
          <a:xfrm>
            <a:off x="4122819" y="0"/>
            <a:ext cx="8069181" cy="6858000"/>
          </a:xfrm>
          <a:prstGeom prst="rect">
            <a:avLst/>
          </a:prstGeom>
        </p:spPr>
        <p:txBody>
          <a:bodyPr/>
          <a:lstStyle/>
          <a:p>
            <a:endParaRPr lang="en-US"/>
          </a:p>
        </p:txBody>
      </p:sp>
    </p:spTree>
    <p:extLst>
      <p:ext uri="{BB962C8B-B14F-4D97-AF65-F5344CB8AC3E}">
        <p14:creationId xmlns:p14="http://schemas.microsoft.com/office/powerpoint/2010/main" val="99246441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_Intro-Page">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E511ECD-BF5D-69CD-8BE0-8DEE89594BE4}"/>
              </a:ext>
            </a:extLst>
          </p:cNvPr>
          <p:cNvSpPr txBox="1"/>
          <p:nvPr userDrawn="1"/>
        </p:nvSpPr>
        <p:spPr>
          <a:xfrm>
            <a:off x="355304" y="1381474"/>
            <a:ext cx="2557506" cy="461665"/>
          </a:xfrm>
          <a:prstGeom prst="rect">
            <a:avLst/>
          </a:prstGeom>
          <a:noFill/>
        </p:spPr>
        <p:txBody>
          <a:bodyPr wrap="square" lIns="0" rtlCol="0">
            <a:spAutoFit/>
          </a:bodyPr>
          <a:lstStyle/>
          <a:p>
            <a:r>
              <a:rPr lang="en-US" sz="2400" b="1" spc="50" baseline="0">
                <a:solidFill>
                  <a:srgbClr val="191715"/>
                </a:solidFill>
                <a:latin typeface="Source Sans Pro Bold"/>
              </a:rPr>
              <a:t>Key Stage 2:</a:t>
            </a:r>
            <a:endParaRPr lang="en-US" sz="2400" baseline="0"/>
          </a:p>
        </p:txBody>
      </p:sp>
      <p:sp>
        <p:nvSpPr>
          <p:cNvPr id="6" name="TextBox 5">
            <a:extLst>
              <a:ext uri="{FF2B5EF4-FFF2-40B4-BE49-F238E27FC236}">
                <a16:creationId xmlns:a16="http://schemas.microsoft.com/office/drawing/2014/main" id="{D572924A-B63A-E950-7027-25979926085A}"/>
              </a:ext>
            </a:extLst>
          </p:cNvPr>
          <p:cNvSpPr txBox="1"/>
          <p:nvPr userDrawn="1"/>
        </p:nvSpPr>
        <p:spPr>
          <a:xfrm>
            <a:off x="357186" y="1861564"/>
            <a:ext cx="8229600" cy="461665"/>
          </a:xfrm>
          <a:prstGeom prst="rect">
            <a:avLst/>
          </a:prstGeom>
          <a:noFill/>
        </p:spPr>
        <p:txBody>
          <a:bodyPr wrap="square" lIns="0" rtlCol="0">
            <a:spAutoFit/>
          </a:bodyPr>
          <a:lstStyle/>
          <a:p>
            <a:r>
              <a:rPr lang="en-US" sz="2400" b="1" spc="50" baseline="0">
                <a:solidFill>
                  <a:srgbClr val="191715"/>
                </a:solidFill>
                <a:latin typeface="Source Sans Pro Bold"/>
              </a:rPr>
              <a:t>Learning Aims and Outcomes:</a:t>
            </a:r>
            <a:endParaRPr lang="en-US" sz="2400" baseline="0"/>
          </a:p>
        </p:txBody>
      </p:sp>
      <p:sp>
        <p:nvSpPr>
          <p:cNvPr id="7" name="Text Placeholder 4">
            <a:extLst>
              <a:ext uri="{FF2B5EF4-FFF2-40B4-BE49-F238E27FC236}">
                <a16:creationId xmlns:a16="http://schemas.microsoft.com/office/drawing/2014/main" id="{6508AD26-88D5-E731-7357-00380488B6EB}"/>
              </a:ext>
            </a:extLst>
          </p:cNvPr>
          <p:cNvSpPr>
            <a:spLocks noGrp="1"/>
          </p:cNvSpPr>
          <p:nvPr>
            <p:ph type="body" sz="quarter" idx="12"/>
          </p:nvPr>
        </p:nvSpPr>
        <p:spPr>
          <a:xfrm>
            <a:off x="2161308" y="1381473"/>
            <a:ext cx="9192491" cy="461665"/>
          </a:xfrm>
          <a:prstGeom prst="rect">
            <a:avLst/>
          </a:prstGeom>
        </p:spPr>
        <p:txBody>
          <a:bodyPr>
            <a:normAutofit/>
          </a:bodyPr>
          <a:lstStyle>
            <a:lvl1pPr marL="0" indent="0">
              <a:buFontTx/>
              <a:buNone/>
              <a:defRPr sz="2400" baseline="0"/>
            </a:lvl1pPr>
          </a:lstStyle>
          <a:p>
            <a:pPr lvl="0"/>
            <a:r>
              <a:rPr lang="en-GB"/>
              <a:t>Click to edit</a:t>
            </a:r>
            <a:endParaRPr lang="en-US"/>
          </a:p>
        </p:txBody>
      </p:sp>
      <p:sp>
        <p:nvSpPr>
          <p:cNvPr id="9" name="Title 3">
            <a:extLst>
              <a:ext uri="{FF2B5EF4-FFF2-40B4-BE49-F238E27FC236}">
                <a16:creationId xmlns:a16="http://schemas.microsoft.com/office/drawing/2014/main" id="{F383AC8C-9FEF-1752-1DF9-79280F5C56D5}"/>
              </a:ext>
            </a:extLst>
          </p:cNvPr>
          <p:cNvSpPr>
            <a:spLocks noGrp="1"/>
          </p:cNvSpPr>
          <p:nvPr>
            <p:ph type="title"/>
          </p:nvPr>
        </p:nvSpPr>
        <p:spPr>
          <a:xfrm>
            <a:off x="357187" y="365126"/>
            <a:ext cx="10996613" cy="717226"/>
          </a:xfrm>
          <a:prstGeom prst="rect">
            <a:avLst/>
          </a:prstGeom>
        </p:spPr>
        <p:txBody>
          <a:bodyPr lIns="0" rIns="90000" anchor="ctr" anchorCtr="0">
            <a:normAutofit/>
          </a:bodyPr>
          <a:lstStyle>
            <a:lvl1pPr>
              <a:lnSpc>
                <a:spcPct val="100000"/>
              </a:lnSpc>
              <a:defRPr sz="3200" b="1" i="0" baseline="0">
                <a:solidFill>
                  <a:srgbClr val="597F32"/>
                </a:solidFill>
              </a:defRPr>
            </a:lvl1pPr>
          </a:lstStyle>
          <a:p>
            <a:r>
              <a:rPr lang="en-US"/>
              <a:t>Click to edit</a:t>
            </a:r>
            <a:endParaRPr lang="en-GB"/>
          </a:p>
        </p:txBody>
      </p:sp>
      <p:sp>
        <p:nvSpPr>
          <p:cNvPr id="13" name="Content Placeholder 2">
            <a:extLst>
              <a:ext uri="{FF2B5EF4-FFF2-40B4-BE49-F238E27FC236}">
                <a16:creationId xmlns:a16="http://schemas.microsoft.com/office/drawing/2014/main" id="{E199DACC-5A6A-BE68-0E51-6447F4EC6223}"/>
              </a:ext>
            </a:extLst>
          </p:cNvPr>
          <p:cNvSpPr>
            <a:spLocks noGrp="1"/>
          </p:cNvSpPr>
          <p:nvPr>
            <p:ph idx="1"/>
          </p:nvPr>
        </p:nvSpPr>
        <p:spPr>
          <a:xfrm>
            <a:off x="357186" y="2429353"/>
            <a:ext cx="10996613" cy="3392103"/>
          </a:xfrm>
          <a:prstGeom prst="rect">
            <a:avLst/>
          </a:prstGeom>
        </p:spPr>
        <p:txBody>
          <a:bodyPr lIns="0" rIns="90000"/>
          <a:lstStyle>
            <a:lvl1pPr marL="0" indent="0">
              <a:buFontTx/>
              <a:buNone/>
              <a:defRPr b="0" i="0" baseline="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GB"/>
              <a:t>Click to edit</a:t>
            </a:r>
          </a:p>
          <a:p>
            <a:pPr lvl="1"/>
            <a:r>
              <a:rPr lang="en-GB"/>
              <a:t>Second level</a:t>
            </a:r>
          </a:p>
          <a:p>
            <a:pPr lvl="2"/>
            <a:r>
              <a:rPr lang="en-GB"/>
              <a:t>Third level</a:t>
            </a:r>
          </a:p>
          <a:p>
            <a:pPr lvl="3"/>
            <a:r>
              <a:rPr lang="en-GB"/>
              <a:t>Fourth level</a:t>
            </a:r>
          </a:p>
          <a:p>
            <a:pPr lvl="4"/>
            <a:r>
              <a:rPr lang="en-GB"/>
              <a:t>Fifth level</a:t>
            </a:r>
            <a:endParaRPr lang="en-US"/>
          </a:p>
        </p:txBody>
      </p:sp>
      <p:sp>
        <p:nvSpPr>
          <p:cNvPr id="16" name="TextBox 15">
            <a:extLst>
              <a:ext uri="{FF2B5EF4-FFF2-40B4-BE49-F238E27FC236}">
                <a16:creationId xmlns:a16="http://schemas.microsoft.com/office/drawing/2014/main" id="{16A5A495-96CF-60C4-401B-4D1F86AF16AD}"/>
              </a:ext>
            </a:extLst>
          </p:cNvPr>
          <p:cNvSpPr txBox="1"/>
          <p:nvPr userDrawn="1"/>
        </p:nvSpPr>
        <p:spPr>
          <a:xfrm>
            <a:off x="357187" y="6213394"/>
            <a:ext cx="8801101" cy="376081"/>
          </a:xfrm>
          <a:prstGeom prst="rect">
            <a:avLst/>
          </a:prstGeom>
        </p:spPr>
        <p:txBody>
          <a:bodyPr wrap="square" lIns="0" tIns="0" rIns="0" bIns="0" rtlCol="0" anchor="t">
            <a:spAutoFit/>
          </a:bodyPr>
          <a:lstStyle/>
          <a:p>
            <a:pPr>
              <a:lnSpc>
                <a:spcPts val="3359"/>
              </a:lnSpc>
            </a:pPr>
            <a:r>
              <a:rPr lang="en-US" sz="1600" baseline="0">
                <a:solidFill>
                  <a:srgbClr val="737373"/>
                </a:solidFill>
                <a:latin typeface="Arial" panose="020B0604020202020204" pitchFamily="34" charset="0"/>
                <a:cs typeface="Arial" panose="020B0604020202020204" pitchFamily="34" charset="0"/>
              </a:rPr>
              <a:t>More resources at </a:t>
            </a:r>
            <a:r>
              <a:rPr lang="en-US" sz="1600" baseline="0">
                <a:solidFill>
                  <a:schemeClr val="bg1">
                    <a:lumMod val="50000"/>
                  </a:schemeClr>
                </a:solidFill>
                <a:latin typeface="Arial" panose="020B0604020202020204" pitchFamily="34" charset="0"/>
                <a:cs typeface="Arial" panose="020B0604020202020204" pitchFamily="34" charset="0"/>
                <a:hlinkClick r:id="rId2"/>
              </a:rPr>
              <a:t>HistoricEngland.org.uk/Education</a:t>
            </a:r>
            <a:r>
              <a:rPr lang="en-US" sz="1600" baseline="0">
                <a:solidFill>
                  <a:schemeClr val="bg1">
                    <a:lumMod val="50000"/>
                  </a:schemeClr>
                </a:solidFill>
                <a:latin typeface="Arial" panose="020B0604020202020204" pitchFamily="34" charset="0"/>
                <a:cs typeface="Arial" panose="020B0604020202020204" pitchFamily="34" charset="0"/>
              </a:rPr>
              <a:t> </a:t>
            </a:r>
            <a:r>
              <a:rPr lang="en-US" sz="1600" baseline="0">
                <a:solidFill>
                  <a:srgbClr val="737373"/>
                </a:solidFill>
                <a:latin typeface="Arial" panose="020B0604020202020204" pitchFamily="34" charset="0"/>
                <a:cs typeface="Arial" panose="020B0604020202020204" pitchFamily="34" charset="0"/>
              </a:rPr>
              <a:t>| </a:t>
            </a:r>
            <a:r>
              <a:rPr lang="en-US" sz="1600" baseline="0">
                <a:solidFill>
                  <a:srgbClr val="737373"/>
                </a:solidFill>
                <a:latin typeface="Arial" panose="020B0604020202020204" pitchFamily="34" charset="0"/>
                <a:cs typeface="Arial" panose="020B0604020202020204" pitchFamily="34" charset="0"/>
                <a:hlinkClick r:id="rId3"/>
              </a:rPr>
              <a:t>contact@historicengland.org.uk</a:t>
            </a:r>
            <a:endParaRPr lang="en-US" sz="1600" baseline="0">
              <a:solidFill>
                <a:srgbClr val="737373"/>
              </a:solidFill>
              <a:latin typeface="Arial" panose="020B0604020202020204" pitchFamily="34" charset="0"/>
              <a:cs typeface="Arial" panose="020B0604020202020204" pitchFamily="34" charset="0"/>
            </a:endParaRPr>
          </a:p>
        </p:txBody>
      </p:sp>
      <p:sp>
        <p:nvSpPr>
          <p:cNvPr id="17" name="AutoShape 5">
            <a:extLst>
              <a:ext uri="{FF2B5EF4-FFF2-40B4-BE49-F238E27FC236}">
                <a16:creationId xmlns:a16="http://schemas.microsoft.com/office/drawing/2014/main" id="{D3104B1F-1AA8-952F-2D5F-AD59684EFC27}"/>
              </a:ext>
            </a:extLst>
          </p:cNvPr>
          <p:cNvSpPr/>
          <p:nvPr userDrawn="1"/>
        </p:nvSpPr>
        <p:spPr>
          <a:xfrm flipV="1">
            <a:off x="357186" y="6102232"/>
            <a:ext cx="10996613" cy="5038"/>
          </a:xfrm>
          <a:prstGeom prst="line">
            <a:avLst/>
          </a:prstGeom>
          <a:ln w="19050" cap="rnd">
            <a:solidFill>
              <a:srgbClr val="D9D9D9"/>
            </a:solidFill>
            <a:prstDash val="solid"/>
            <a:headEnd type="none" w="sm" len="sm"/>
            <a:tailEnd type="none" w="sm" len="sm"/>
          </a:ln>
        </p:spPr>
      </p:sp>
      <p:pic>
        <p:nvPicPr>
          <p:cNvPr id="18" name="Picture 7">
            <a:extLst>
              <a:ext uri="{FF2B5EF4-FFF2-40B4-BE49-F238E27FC236}">
                <a16:creationId xmlns:a16="http://schemas.microsoft.com/office/drawing/2014/main" id="{01A08B8C-ABF2-20A3-5D1C-95CA41798853}"/>
              </a:ext>
            </a:extLst>
          </p:cNvPr>
          <p:cNvPicPr>
            <a:picLocks noChangeAspect="1"/>
          </p:cNvPicPr>
          <p:nvPr userDrawn="1"/>
        </p:nvPicPr>
        <p:blipFill>
          <a:blip r:embed="rId4"/>
          <a:srcRect/>
          <a:stretch>
            <a:fillRect/>
          </a:stretch>
        </p:blipFill>
        <p:spPr>
          <a:xfrm>
            <a:off x="8903372" y="6102232"/>
            <a:ext cx="2072055" cy="686007"/>
          </a:xfrm>
          <a:prstGeom prst="rect">
            <a:avLst/>
          </a:prstGeom>
        </p:spPr>
      </p:pic>
      <p:sp>
        <p:nvSpPr>
          <p:cNvPr id="2" name="TextBox 1">
            <a:extLst>
              <a:ext uri="{FF2B5EF4-FFF2-40B4-BE49-F238E27FC236}">
                <a16:creationId xmlns:a16="http://schemas.microsoft.com/office/drawing/2014/main" id="{5E65B1FA-7046-8CA4-7B84-6AB4DE3817F6}"/>
              </a:ext>
            </a:extLst>
          </p:cNvPr>
          <p:cNvSpPr txBox="1"/>
          <p:nvPr userDrawn="1"/>
        </p:nvSpPr>
        <p:spPr>
          <a:xfrm>
            <a:off x="2659224" y="1082351"/>
            <a:ext cx="184731" cy="369332"/>
          </a:xfrm>
          <a:prstGeom prst="rect">
            <a:avLst/>
          </a:prstGeom>
          <a:noFill/>
        </p:spPr>
        <p:txBody>
          <a:bodyPr wrap="none" rtlCol="0">
            <a:spAutoFit/>
          </a:bodyPr>
          <a:lstStyle/>
          <a:p>
            <a:endParaRPr lang="en-US"/>
          </a:p>
        </p:txBody>
      </p:sp>
      <p:grpSp>
        <p:nvGrpSpPr>
          <p:cNvPr id="10" name="Group 2">
            <a:extLst>
              <a:ext uri="{FF2B5EF4-FFF2-40B4-BE49-F238E27FC236}">
                <a16:creationId xmlns:a16="http://schemas.microsoft.com/office/drawing/2014/main" id="{C5FF42A0-2B22-9A4D-5106-8ED5B94E40D0}"/>
              </a:ext>
            </a:extLst>
          </p:cNvPr>
          <p:cNvGrpSpPr/>
          <p:nvPr userDrawn="1"/>
        </p:nvGrpSpPr>
        <p:grpSpPr>
          <a:xfrm rot="-5400000">
            <a:off x="8435508" y="3101506"/>
            <a:ext cx="6857998" cy="654989"/>
            <a:chOff x="0" y="0"/>
            <a:chExt cx="1993384" cy="182252"/>
          </a:xfrm>
        </p:grpSpPr>
        <p:sp>
          <p:nvSpPr>
            <p:cNvPr id="11" name="Freeform 3">
              <a:extLst>
                <a:ext uri="{FF2B5EF4-FFF2-40B4-BE49-F238E27FC236}">
                  <a16:creationId xmlns:a16="http://schemas.microsoft.com/office/drawing/2014/main" id="{F205FFBF-5408-C844-0E3B-D5D353C06527}"/>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7AA62C"/>
            </a:solidFill>
          </p:spPr>
        </p:sp>
      </p:grpSp>
      <p:sp>
        <p:nvSpPr>
          <p:cNvPr id="12" name="TextBox 4">
            <a:extLst>
              <a:ext uri="{FF2B5EF4-FFF2-40B4-BE49-F238E27FC236}">
                <a16:creationId xmlns:a16="http://schemas.microsoft.com/office/drawing/2014/main" id="{239144C5-C2E0-CF18-E233-F8758440FD2C}"/>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a:solidFill>
                  <a:srgbClr val="FFFFFF"/>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413006621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_Full Page - Content Block">
    <p:spTree>
      <p:nvGrpSpPr>
        <p:cNvPr id="1" name=""/>
        <p:cNvGrpSpPr/>
        <p:nvPr/>
      </p:nvGrpSpPr>
      <p:grpSpPr>
        <a:xfrm>
          <a:off x="0" y="0"/>
          <a:ext cx="0" cy="0"/>
          <a:chOff x="0" y="0"/>
          <a:chExt cx="0" cy="0"/>
        </a:xfrm>
      </p:grpSpPr>
      <p:grpSp>
        <p:nvGrpSpPr>
          <p:cNvPr id="11" name="Group 2">
            <a:extLst>
              <a:ext uri="{FF2B5EF4-FFF2-40B4-BE49-F238E27FC236}">
                <a16:creationId xmlns:a16="http://schemas.microsoft.com/office/drawing/2014/main" id="{7EAA60FF-3B89-0C06-377E-4ED2EFB90E3B}"/>
              </a:ext>
            </a:extLst>
          </p:cNvPr>
          <p:cNvGrpSpPr/>
          <p:nvPr userDrawn="1"/>
        </p:nvGrpSpPr>
        <p:grpSpPr>
          <a:xfrm rot="-5400000">
            <a:off x="8435508" y="3101506"/>
            <a:ext cx="6857998" cy="654989"/>
            <a:chOff x="0" y="0"/>
            <a:chExt cx="1993384" cy="182252"/>
          </a:xfrm>
        </p:grpSpPr>
        <p:sp>
          <p:nvSpPr>
            <p:cNvPr id="12" name="Freeform 3">
              <a:extLst>
                <a:ext uri="{FF2B5EF4-FFF2-40B4-BE49-F238E27FC236}">
                  <a16:creationId xmlns:a16="http://schemas.microsoft.com/office/drawing/2014/main" id="{38E2BA92-43E0-BFA6-3C6C-58A00BDC6A5C}"/>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7AA62C"/>
            </a:solidFill>
          </p:spPr>
        </p:sp>
      </p:grpSp>
      <p:sp>
        <p:nvSpPr>
          <p:cNvPr id="13" name="TextBox 4">
            <a:extLst>
              <a:ext uri="{FF2B5EF4-FFF2-40B4-BE49-F238E27FC236}">
                <a16:creationId xmlns:a16="http://schemas.microsoft.com/office/drawing/2014/main" id="{DB35D363-26EC-3664-652F-49FC520A80EE}"/>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a:solidFill>
                  <a:srgbClr val="FFFFFF"/>
                </a:solidFill>
                <a:latin typeface="Arial" panose="020B0604020202020204" pitchFamily="34" charset="0"/>
                <a:cs typeface="Arial" panose="020B0604020202020204" pitchFamily="34" charset="0"/>
              </a:rPr>
              <a:t>Education Resources</a:t>
            </a:r>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p:nvPr>
        </p:nvSpPr>
        <p:spPr>
          <a:xfrm>
            <a:off x="381885" y="391178"/>
            <a:ext cx="10971915" cy="6002128"/>
          </a:xfrm>
          <a:prstGeom prst="rect">
            <a:avLst/>
          </a:prstGeom>
        </p:spPr>
        <p:txBody>
          <a:bodyPr lIns="0" rIns="90000"/>
          <a:lstStyle>
            <a:lvl1pPr marL="0" indent="0">
              <a:buFontTx/>
              <a:buNone/>
              <a:defRPr b="0" i="0" baseline="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89182129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Full Page - Content Only">
    <p:spTree>
      <p:nvGrpSpPr>
        <p:cNvPr id="1" name=""/>
        <p:cNvGrpSpPr/>
        <p:nvPr/>
      </p:nvGrpSpPr>
      <p:grpSpPr>
        <a:xfrm>
          <a:off x="0" y="0"/>
          <a:ext cx="0" cy="0"/>
          <a:chOff x="0" y="0"/>
          <a:chExt cx="0" cy="0"/>
        </a:xfrm>
      </p:grpSpPr>
      <p:sp>
        <p:nvSpPr>
          <p:cNvPr id="23" name="Content Placeholder 2">
            <a:extLst>
              <a:ext uri="{FF2B5EF4-FFF2-40B4-BE49-F238E27FC236}">
                <a16:creationId xmlns:a16="http://schemas.microsoft.com/office/drawing/2014/main" id="{2D4FEF29-A892-E704-608B-3048DF120735}"/>
              </a:ext>
            </a:extLst>
          </p:cNvPr>
          <p:cNvSpPr>
            <a:spLocks noGrp="1"/>
          </p:cNvSpPr>
          <p:nvPr>
            <p:ph idx="1"/>
          </p:nvPr>
        </p:nvSpPr>
        <p:spPr>
          <a:xfrm>
            <a:off x="381885" y="391178"/>
            <a:ext cx="11362908" cy="6002128"/>
          </a:xfrm>
          <a:prstGeom prst="rect">
            <a:avLst/>
          </a:prstGeom>
        </p:spPr>
        <p:txBody>
          <a:bodyPr lIns="0" rIns="90000"/>
          <a:lstStyle>
            <a:lvl1pPr marL="0" indent="0">
              <a:buFontTx/>
              <a:buNone/>
              <a:defRPr b="0" i="0" baseline="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354103555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How_to_use">
    <p:spTree>
      <p:nvGrpSpPr>
        <p:cNvPr id="1" name=""/>
        <p:cNvGrpSpPr/>
        <p:nvPr/>
      </p:nvGrpSpPr>
      <p:grpSpPr>
        <a:xfrm>
          <a:off x="0" y="0"/>
          <a:ext cx="0" cy="0"/>
          <a:chOff x="0" y="0"/>
          <a:chExt cx="0" cy="0"/>
        </a:xfrm>
      </p:grpSpPr>
      <p:sp>
        <p:nvSpPr>
          <p:cNvPr id="11" name="Title 4">
            <a:extLst>
              <a:ext uri="{FF2B5EF4-FFF2-40B4-BE49-F238E27FC236}">
                <a16:creationId xmlns:a16="http://schemas.microsoft.com/office/drawing/2014/main" id="{B657206F-0542-7E1B-A4DB-B83933E633C3}"/>
              </a:ext>
            </a:extLst>
          </p:cNvPr>
          <p:cNvSpPr>
            <a:spLocks noGrp="1"/>
          </p:cNvSpPr>
          <p:nvPr>
            <p:ph type="title"/>
          </p:nvPr>
        </p:nvSpPr>
        <p:spPr>
          <a:xfrm>
            <a:off x="410966" y="-1384129"/>
            <a:ext cx="10515600" cy="1325563"/>
          </a:xfrm>
        </p:spPr>
        <p:txBody>
          <a:bodyPr/>
          <a:lstStyle/>
          <a:p>
            <a:r>
              <a:rPr lang="en-GB" dirty="0"/>
              <a:t>Click to edit Master title style</a:t>
            </a:r>
            <a:endParaRPr lang="en-US" dirty="0"/>
          </a:p>
        </p:txBody>
      </p:sp>
      <p:sp>
        <p:nvSpPr>
          <p:cNvPr id="10" name="Picture 10">
            <a:extLst>
              <a:ext uri="{FF2B5EF4-FFF2-40B4-BE49-F238E27FC236}">
                <a16:creationId xmlns:a16="http://schemas.microsoft.com/office/drawing/2014/main" id="{51DE4B14-19BD-E99E-66DE-BE4CD269EF6B}"/>
              </a:ext>
              <a:ext uri="{C183D7F6-B498-43B3-948B-1728B52AA6E4}">
                <adec:decorative xmlns:adec="http://schemas.microsoft.com/office/drawing/2017/decorative" val="1"/>
              </a:ext>
            </a:extLst>
          </p:cNvPr>
          <p:cNvSpPr/>
          <p:nvPr/>
        </p:nvSpPr>
        <p:spPr>
          <a:xfrm rot="231877">
            <a:off x="89072" y="298489"/>
            <a:ext cx="6021134" cy="6299999"/>
          </a:xfrm>
          <a:custGeom>
            <a:avLst/>
            <a:gdLst>
              <a:gd name="connsiteX0" fmla="*/ 8808595 w 8829787"/>
              <a:gd name="connsiteY0" fmla="*/ 3482560 h 6161228"/>
              <a:gd name="connsiteX1" fmla="*/ 8829667 w 8829787"/>
              <a:gd name="connsiteY1" fmla="*/ 4542806 h 6161228"/>
              <a:gd name="connsiteX2" fmla="*/ 8664598 w 8829787"/>
              <a:gd name="connsiteY2" fmla="*/ 4860106 h 6161228"/>
              <a:gd name="connsiteX3" fmla="*/ 7252730 w 8829787"/>
              <a:gd name="connsiteY3" fmla="*/ 5161927 h 6161228"/>
              <a:gd name="connsiteX4" fmla="*/ 6732937 w 8829787"/>
              <a:gd name="connsiteY4" fmla="*/ 5270274 h 6161228"/>
              <a:gd name="connsiteX5" fmla="*/ 5805739 w 8829787"/>
              <a:gd name="connsiteY5" fmla="*/ 5440532 h 6161228"/>
              <a:gd name="connsiteX6" fmla="*/ 4801276 w 8829787"/>
              <a:gd name="connsiteY6" fmla="*/ 5564357 h 6161228"/>
              <a:gd name="connsiteX7" fmla="*/ 3284043 w 8829787"/>
              <a:gd name="connsiteY7" fmla="*/ 5734615 h 6161228"/>
              <a:gd name="connsiteX8" fmla="*/ 2525427 w 8829787"/>
              <a:gd name="connsiteY8" fmla="*/ 5827483 h 6161228"/>
              <a:gd name="connsiteX9" fmla="*/ 980098 w 8829787"/>
              <a:gd name="connsiteY9" fmla="*/ 6113827 h 6161228"/>
              <a:gd name="connsiteX10" fmla="*/ 509475 w 8829787"/>
              <a:gd name="connsiteY10" fmla="*/ 6137044 h 6161228"/>
              <a:gd name="connsiteX11" fmla="*/ 365479 w 8829787"/>
              <a:gd name="connsiteY11" fmla="*/ 6067393 h 6161228"/>
              <a:gd name="connsiteX12" fmla="*/ 235531 w 8829787"/>
              <a:gd name="connsiteY12" fmla="*/ 5781049 h 6161228"/>
              <a:gd name="connsiteX13" fmla="*/ 7243 w 8829787"/>
              <a:gd name="connsiteY13" fmla="*/ 2840221 h 6161228"/>
              <a:gd name="connsiteX14" fmla="*/ 52901 w 8829787"/>
              <a:gd name="connsiteY14" fmla="*/ 2035363 h 6161228"/>
              <a:gd name="connsiteX15" fmla="*/ 165288 w 8829787"/>
              <a:gd name="connsiteY15" fmla="*/ 1222765 h 6161228"/>
              <a:gd name="connsiteX16" fmla="*/ 368991 w 8829787"/>
              <a:gd name="connsiteY16" fmla="*/ 936422 h 6161228"/>
              <a:gd name="connsiteX17" fmla="*/ 755323 w 8829787"/>
              <a:gd name="connsiteY17" fmla="*/ 936422 h 6161228"/>
              <a:gd name="connsiteX18" fmla="*/ 1612278 w 8829787"/>
              <a:gd name="connsiteY18" fmla="*/ 874509 h 6161228"/>
              <a:gd name="connsiteX19" fmla="*/ 2286604 w 8829787"/>
              <a:gd name="connsiteY19" fmla="*/ 828075 h 6161228"/>
              <a:gd name="connsiteX20" fmla="*/ 4407919 w 8829787"/>
              <a:gd name="connsiteY20" fmla="*/ 704251 h 6161228"/>
              <a:gd name="connsiteX21" fmla="*/ 5482625 w 8829787"/>
              <a:gd name="connsiteY21" fmla="*/ 503036 h 6161228"/>
              <a:gd name="connsiteX22" fmla="*/ 6121829 w 8829787"/>
              <a:gd name="connsiteY22" fmla="*/ 371473 h 6161228"/>
              <a:gd name="connsiteX23" fmla="*/ 7010394 w 8829787"/>
              <a:gd name="connsiteY23" fmla="*/ 131563 h 6161228"/>
              <a:gd name="connsiteX24" fmla="*/ 7459944 w 8829787"/>
              <a:gd name="connsiteY24" fmla="*/ 54173 h 6161228"/>
              <a:gd name="connsiteX25" fmla="*/ 8380117 w 8829787"/>
              <a:gd name="connsiteY25" fmla="*/ 0 h 6161228"/>
              <a:gd name="connsiteX26" fmla="*/ 8538162 w 8829787"/>
              <a:gd name="connsiteY26" fmla="*/ 30956 h 6161228"/>
              <a:gd name="connsiteX27" fmla="*/ 8629477 w 8829787"/>
              <a:gd name="connsiteY27" fmla="*/ 208954 h 6161228"/>
              <a:gd name="connsiteX28" fmla="*/ 8762937 w 8829787"/>
              <a:gd name="connsiteY28" fmla="*/ 1896060 h 6161228"/>
              <a:gd name="connsiteX29" fmla="*/ 8798059 w 8829787"/>
              <a:gd name="connsiteY29" fmla="*/ 2778309 h 6161228"/>
              <a:gd name="connsiteX30" fmla="*/ 8798059 w 8829787"/>
              <a:gd name="connsiteY30" fmla="*/ 3467082 h 6161228"/>
              <a:gd name="connsiteX31" fmla="*/ 8808595 w 8829787"/>
              <a:gd name="connsiteY31" fmla="*/ 3467082 h 6161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8829787" h="6161228">
                <a:moveTo>
                  <a:pt x="8808595" y="3482560"/>
                </a:moveTo>
                <a:cubicBezTo>
                  <a:pt x="8815619" y="3830816"/>
                  <a:pt x="8822643" y="4186811"/>
                  <a:pt x="8829667" y="4542806"/>
                </a:cubicBezTo>
                <a:cubicBezTo>
                  <a:pt x="8833180" y="4705325"/>
                  <a:pt x="8759425" y="4852366"/>
                  <a:pt x="8664598" y="4860106"/>
                </a:cubicBezTo>
                <a:cubicBezTo>
                  <a:pt x="8190463" y="4906540"/>
                  <a:pt x="7719840" y="5007147"/>
                  <a:pt x="7252730" y="5161927"/>
                </a:cubicBezTo>
                <a:cubicBezTo>
                  <a:pt x="7080636" y="5216101"/>
                  <a:pt x="6905030" y="5239318"/>
                  <a:pt x="6732937" y="5270274"/>
                </a:cubicBezTo>
                <a:cubicBezTo>
                  <a:pt x="6423871" y="5332186"/>
                  <a:pt x="6114805" y="5394098"/>
                  <a:pt x="5805739" y="5440532"/>
                </a:cubicBezTo>
                <a:cubicBezTo>
                  <a:pt x="5472089" y="5494705"/>
                  <a:pt x="5134926" y="5548878"/>
                  <a:pt x="4801276" y="5564357"/>
                </a:cubicBezTo>
                <a:cubicBezTo>
                  <a:pt x="4295532" y="5595312"/>
                  <a:pt x="3786275" y="5634007"/>
                  <a:pt x="3284043" y="5734615"/>
                </a:cubicBezTo>
                <a:cubicBezTo>
                  <a:pt x="3031171" y="5781049"/>
                  <a:pt x="2778299" y="5788788"/>
                  <a:pt x="2525427" y="5827483"/>
                </a:cubicBezTo>
                <a:cubicBezTo>
                  <a:pt x="2009147" y="5904873"/>
                  <a:pt x="1492866" y="5951308"/>
                  <a:pt x="980098" y="6113827"/>
                </a:cubicBezTo>
                <a:cubicBezTo>
                  <a:pt x="825565" y="6168000"/>
                  <a:pt x="667520" y="6175739"/>
                  <a:pt x="509475" y="6137044"/>
                </a:cubicBezTo>
                <a:cubicBezTo>
                  <a:pt x="460306" y="6121566"/>
                  <a:pt x="411136" y="6098349"/>
                  <a:pt x="365479" y="6067393"/>
                </a:cubicBezTo>
                <a:cubicBezTo>
                  <a:pt x="295236" y="6013220"/>
                  <a:pt x="249579" y="5935829"/>
                  <a:pt x="235531" y="5781049"/>
                </a:cubicBezTo>
                <a:cubicBezTo>
                  <a:pt x="165288" y="4798194"/>
                  <a:pt x="88022" y="3823077"/>
                  <a:pt x="7243" y="2840221"/>
                </a:cubicBezTo>
                <a:cubicBezTo>
                  <a:pt x="-10317" y="2569355"/>
                  <a:pt x="3731" y="2290750"/>
                  <a:pt x="52901" y="2035363"/>
                </a:cubicBezTo>
                <a:cubicBezTo>
                  <a:pt x="98558" y="1772236"/>
                  <a:pt x="154752" y="1509109"/>
                  <a:pt x="165288" y="1222765"/>
                </a:cubicBezTo>
                <a:cubicBezTo>
                  <a:pt x="172313" y="1037029"/>
                  <a:pt x="253091" y="936422"/>
                  <a:pt x="368991" y="936422"/>
                </a:cubicBezTo>
                <a:cubicBezTo>
                  <a:pt x="498939" y="936422"/>
                  <a:pt x="625375" y="944161"/>
                  <a:pt x="755323" y="936422"/>
                </a:cubicBezTo>
                <a:cubicBezTo>
                  <a:pt x="1039804" y="920944"/>
                  <a:pt x="1327797" y="897726"/>
                  <a:pt x="1612278" y="874509"/>
                </a:cubicBezTo>
                <a:cubicBezTo>
                  <a:pt x="1837054" y="859031"/>
                  <a:pt x="2061829" y="820336"/>
                  <a:pt x="2286604" y="828075"/>
                </a:cubicBezTo>
                <a:cubicBezTo>
                  <a:pt x="2996050" y="843553"/>
                  <a:pt x="3701985" y="773902"/>
                  <a:pt x="4407919" y="704251"/>
                </a:cubicBezTo>
                <a:cubicBezTo>
                  <a:pt x="4766155" y="673295"/>
                  <a:pt x="5124390" y="572688"/>
                  <a:pt x="5482625" y="503036"/>
                </a:cubicBezTo>
                <a:cubicBezTo>
                  <a:pt x="5696864" y="464341"/>
                  <a:pt x="5907591" y="425646"/>
                  <a:pt x="6121829" y="371473"/>
                </a:cubicBezTo>
                <a:cubicBezTo>
                  <a:pt x="6420359" y="294083"/>
                  <a:pt x="6715377" y="208954"/>
                  <a:pt x="7010394" y="131563"/>
                </a:cubicBezTo>
                <a:cubicBezTo>
                  <a:pt x="7157902" y="92868"/>
                  <a:pt x="7308923" y="69651"/>
                  <a:pt x="7459944" y="54173"/>
                </a:cubicBezTo>
                <a:cubicBezTo>
                  <a:pt x="7765498" y="30956"/>
                  <a:pt x="8074564" y="15478"/>
                  <a:pt x="8380117" y="0"/>
                </a:cubicBezTo>
                <a:cubicBezTo>
                  <a:pt x="8432799" y="0"/>
                  <a:pt x="8485480" y="15478"/>
                  <a:pt x="8538162" y="30956"/>
                </a:cubicBezTo>
                <a:cubicBezTo>
                  <a:pt x="8583820" y="38695"/>
                  <a:pt x="8622453" y="108346"/>
                  <a:pt x="8629477" y="208954"/>
                </a:cubicBezTo>
                <a:cubicBezTo>
                  <a:pt x="8671622" y="773902"/>
                  <a:pt x="8720792" y="1331112"/>
                  <a:pt x="8762937" y="1896060"/>
                </a:cubicBezTo>
                <a:cubicBezTo>
                  <a:pt x="8784010" y="2190143"/>
                  <a:pt x="8791034" y="2484226"/>
                  <a:pt x="8798059" y="2778309"/>
                </a:cubicBezTo>
                <a:cubicBezTo>
                  <a:pt x="8805083" y="3010479"/>
                  <a:pt x="8798059" y="3234911"/>
                  <a:pt x="8798059" y="3467082"/>
                </a:cubicBezTo>
                <a:lnTo>
                  <a:pt x="8808595" y="3467082"/>
                </a:lnTo>
                <a:close/>
              </a:path>
            </a:pathLst>
          </a:custGeom>
          <a:solidFill>
            <a:srgbClr val="7AA62C"/>
          </a:solidFill>
          <a:ln w="24379" cap="flat">
            <a:noFill/>
            <a:prstDash val="solid"/>
            <a:miter/>
          </a:ln>
        </p:spPr>
        <p:txBody>
          <a:bodyPr rtlCol="0" anchor="ctr"/>
          <a:lstStyle/>
          <a:p>
            <a:endParaRPr lang="en-US"/>
          </a:p>
        </p:txBody>
      </p:sp>
      <p:sp>
        <p:nvSpPr>
          <p:cNvPr id="3" name="Text Placeholder 2">
            <a:extLst>
              <a:ext uri="{FF2B5EF4-FFF2-40B4-BE49-F238E27FC236}">
                <a16:creationId xmlns:a16="http://schemas.microsoft.com/office/drawing/2014/main" id="{407EA01B-A26C-7EE7-CECA-FFC2B3568B7B}"/>
              </a:ext>
            </a:extLst>
          </p:cNvPr>
          <p:cNvSpPr>
            <a:spLocks noGrp="1"/>
          </p:cNvSpPr>
          <p:nvPr>
            <p:ph type="body" sz="quarter" idx="10" hasCustomPrompt="1"/>
          </p:nvPr>
        </p:nvSpPr>
        <p:spPr>
          <a:xfrm>
            <a:off x="381885" y="365126"/>
            <a:ext cx="10996612" cy="461962"/>
          </a:xfrm>
          <a:prstGeom prst="rect">
            <a:avLst/>
          </a:prstGeom>
        </p:spPr>
        <p:txBody>
          <a:bodyPr lIns="0"/>
          <a:lstStyle>
            <a:lvl1pPr>
              <a:defRPr sz="2400" b="1" baseline="0">
                <a:solidFill>
                  <a:srgbClr val="597F32"/>
                </a:solidFill>
              </a:defRPr>
            </a:lvl1pPr>
          </a:lstStyle>
          <a:p>
            <a:pPr lvl="0"/>
            <a:r>
              <a:rPr lang="en-GB" dirty="0"/>
              <a:t>How to use this PPT</a:t>
            </a:r>
          </a:p>
        </p:txBody>
      </p:sp>
      <p:sp>
        <p:nvSpPr>
          <p:cNvPr id="6" name="Content Placeholder 2">
            <a:extLst>
              <a:ext uri="{FF2B5EF4-FFF2-40B4-BE49-F238E27FC236}">
                <a16:creationId xmlns:a16="http://schemas.microsoft.com/office/drawing/2014/main" id="{52690846-67D7-C6B4-F395-BD39C934B5A8}"/>
              </a:ext>
            </a:extLst>
          </p:cNvPr>
          <p:cNvSpPr>
            <a:spLocks noGrp="1"/>
          </p:cNvSpPr>
          <p:nvPr>
            <p:ph idx="1" hasCustomPrompt="1"/>
          </p:nvPr>
        </p:nvSpPr>
        <p:spPr>
          <a:xfrm>
            <a:off x="381885" y="1470244"/>
            <a:ext cx="5714115" cy="5022630"/>
          </a:xfrm>
          <a:prstGeom prst="rect">
            <a:avLst/>
          </a:prstGeom>
        </p:spPr>
        <p:txBody>
          <a:bodyPr lIns="0" rIns="90000"/>
          <a:lstStyle>
            <a:lvl1pPr marL="0" indent="0">
              <a:buFontTx/>
              <a:buNone/>
              <a:defRPr b="0" i="0" baseline="0">
                <a:solidFill>
                  <a:schemeClr val="bg1"/>
                </a:solidFill>
              </a:defRPr>
            </a:lvl1pPr>
            <a:lvl2pPr marL="800100" indent="-342900">
              <a:buFont typeface="Arial" panose="020B0604020202020204" pitchFamily="34" charset="0"/>
              <a:buChar char="•"/>
              <a:defRPr>
                <a:solidFill>
                  <a:schemeClr val="bg1"/>
                </a:solidFill>
              </a:defRPr>
            </a:lvl2pPr>
            <a:lvl3pPr marL="1257300" indent="-342900">
              <a:buFont typeface="Arial" panose="020B0604020202020204" pitchFamily="34" charset="0"/>
              <a:buChar char="•"/>
              <a:defRPr>
                <a:solidFill>
                  <a:schemeClr val="bg1"/>
                </a:solidFill>
              </a:defRPr>
            </a:lvl3pPr>
            <a:lvl4pPr marL="1371600" indent="0">
              <a:buFontTx/>
              <a:buNone/>
              <a:defRPr/>
            </a:lvl4pPr>
            <a:lvl5pPr marL="1828800" indent="0">
              <a:buFontTx/>
              <a:buNone/>
              <a:defRPr/>
            </a:lvl5pPr>
          </a:lstStyle>
          <a:p>
            <a:pPr lvl="0"/>
            <a:r>
              <a:rPr lang="en-GB" dirty="0"/>
              <a:t>Click to edit text</a:t>
            </a:r>
          </a:p>
          <a:p>
            <a:pPr lvl="1"/>
            <a:r>
              <a:rPr lang="en-GB" dirty="0"/>
              <a:t>Bullet level</a:t>
            </a:r>
          </a:p>
          <a:p>
            <a:pPr lvl="2"/>
            <a:r>
              <a:rPr lang="en-GB" dirty="0"/>
              <a:t>Second level</a:t>
            </a:r>
          </a:p>
        </p:txBody>
      </p:sp>
      <p:sp>
        <p:nvSpPr>
          <p:cNvPr id="7" name="Text Placeholder 2">
            <a:extLst>
              <a:ext uri="{FF2B5EF4-FFF2-40B4-BE49-F238E27FC236}">
                <a16:creationId xmlns:a16="http://schemas.microsoft.com/office/drawing/2014/main" id="{967AA7F8-0B4F-B611-D634-407889171FEF}"/>
              </a:ext>
            </a:extLst>
          </p:cNvPr>
          <p:cNvSpPr>
            <a:spLocks noGrp="1"/>
          </p:cNvSpPr>
          <p:nvPr>
            <p:ph type="body" sz="quarter" idx="12" hasCustomPrompt="1"/>
          </p:nvPr>
        </p:nvSpPr>
        <p:spPr>
          <a:xfrm>
            <a:off x="6477885" y="945469"/>
            <a:ext cx="5247950" cy="461962"/>
          </a:xfrm>
          <a:prstGeom prst="rect">
            <a:avLst/>
          </a:prstGeom>
        </p:spPr>
        <p:txBody>
          <a:bodyPr lIns="0"/>
          <a:lstStyle>
            <a:lvl1pPr>
              <a:defRPr sz="2400" b="1"/>
            </a:lvl1pPr>
          </a:lstStyle>
          <a:p>
            <a:r>
              <a:rPr lang="en-GB" sz="2400" b="1" dirty="0">
                <a:cs typeface="Arial"/>
              </a:rPr>
              <a:t>Accompanying Resources:</a:t>
            </a:r>
          </a:p>
        </p:txBody>
      </p:sp>
      <p:sp>
        <p:nvSpPr>
          <p:cNvPr id="8" name="Content Placeholder 2">
            <a:extLst>
              <a:ext uri="{FF2B5EF4-FFF2-40B4-BE49-F238E27FC236}">
                <a16:creationId xmlns:a16="http://schemas.microsoft.com/office/drawing/2014/main" id="{F32501BB-9EBF-561C-EF42-760BD16DFF67}"/>
              </a:ext>
            </a:extLst>
          </p:cNvPr>
          <p:cNvSpPr>
            <a:spLocks noGrp="1"/>
          </p:cNvSpPr>
          <p:nvPr>
            <p:ph idx="11" hasCustomPrompt="1"/>
          </p:nvPr>
        </p:nvSpPr>
        <p:spPr>
          <a:xfrm>
            <a:off x="6477886" y="1470244"/>
            <a:ext cx="5247950" cy="5022630"/>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1"/>
            <a:r>
              <a:rPr lang="en-GB" dirty="0"/>
              <a:t>Bullet level</a:t>
            </a:r>
          </a:p>
          <a:p>
            <a:pPr lvl="2"/>
            <a:r>
              <a:rPr lang="en-GB" dirty="0"/>
              <a:t>Second level</a:t>
            </a:r>
          </a:p>
        </p:txBody>
      </p:sp>
    </p:spTree>
    <p:extLst>
      <p:ext uri="{BB962C8B-B14F-4D97-AF65-F5344CB8AC3E}">
        <p14:creationId xmlns:p14="http://schemas.microsoft.com/office/powerpoint/2010/main" val="266324952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Content-Polaroid">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0ECA9B9A-3111-4A58-2F7B-030E6944C48B}"/>
              </a:ext>
            </a:extLst>
          </p:cNvPr>
          <p:cNvSpPr>
            <a:spLocks noGrp="1"/>
          </p:cNvSpPr>
          <p:nvPr>
            <p:ph type="title"/>
          </p:nvPr>
        </p:nvSpPr>
        <p:spPr>
          <a:xfrm>
            <a:off x="357187" y="365126"/>
            <a:ext cx="10996613" cy="710288"/>
          </a:xfrm>
          <a:prstGeom prst="rect">
            <a:avLst/>
          </a:prstGeom>
        </p:spPr>
        <p:txBody>
          <a:bodyPr lIns="0" rIns="90000"/>
          <a:lstStyle>
            <a:lvl1pPr>
              <a:defRPr sz="3200" baseline="0"/>
            </a:lvl1pPr>
          </a:lstStyle>
          <a:p>
            <a:r>
              <a:rPr lang="en-GB"/>
              <a:t>Click to edit</a:t>
            </a:r>
            <a:endParaRPr lang="en-US"/>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381885" y="1470244"/>
            <a:ext cx="5022887" cy="5022630"/>
          </a:xfrm>
          <a:prstGeom prst="rect">
            <a:avLst/>
          </a:prstGeom>
        </p:spPr>
        <p:txBody>
          <a:bodyPr lIns="0" rIns="90000"/>
          <a:lstStyle>
            <a:lvl1pPr marL="0" indent="0">
              <a:buFontTx/>
              <a:buNone/>
              <a:defRPr sz="2400" b="0" i="0" baseline="0"/>
            </a:lvl1pPr>
            <a:lvl2pPr marL="800100" indent="-342900">
              <a:buFont typeface="Arial" panose="020B0604020202020204" pitchFamily="34" charset="0"/>
              <a:buChar char="•"/>
              <a:defRPr sz="2400"/>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sp>
        <p:nvSpPr>
          <p:cNvPr id="15" name="Picture Placeholder 13">
            <a:extLst>
              <a:ext uri="{FF2B5EF4-FFF2-40B4-BE49-F238E27FC236}">
                <a16:creationId xmlns:a16="http://schemas.microsoft.com/office/drawing/2014/main" id="{A5EC1B8E-118E-BFBF-C139-E7D78D13583F}"/>
              </a:ext>
              <a:ext uri="{C183D7F6-B498-43B3-948B-1728B52AA6E4}">
                <adec:decorative xmlns:adec="http://schemas.microsoft.com/office/drawing/2017/decorative" val="1"/>
              </a:ext>
            </a:extLst>
          </p:cNvPr>
          <p:cNvSpPr>
            <a:spLocks noGrp="1"/>
          </p:cNvSpPr>
          <p:nvPr>
            <p:ph type="pic" sz="quarter" idx="11" hasCustomPrompt="1"/>
          </p:nvPr>
        </p:nvSpPr>
        <p:spPr>
          <a:xfrm>
            <a:off x="5814652" y="1075414"/>
            <a:ext cx="5048013" cy="5460246"/>
          </a:xfrm>
          <a:prstGeom prst="rect">
            <a:avLst/>
          </a:prstGeom>
          <a:blipFill>
            <a:blip r:embed="rId2"/>
            <a:stretch>
              <a:fillRect l="-412" r="-412"/>
            </a:stretch>
          </a:blipFill>
        </p:spPr>
        <p:txBody>
          <a:bodyPr/>
          <a:lstStyle/>
          <a:p>
            <a:r>
              <a:rPr lang="en-US"/>
              <a:t> </a:t>
            </a:r>
          </a:p>
        </p:txBody>
      </p:sp>
      <p:sp>
        <p:nvSpPr>
          <p:cNvPr id="16" name="Picture Placeholder 13">
            <a:extLst>
              <a:ext uri="{FF2B5EF4-FFF2-40B4-BE49-F238E27FC236}">
                <a16:creationId xmlns:a16="http://schemas.microsoft.com/office/drawing/2014/main" id="{8E962C4A-7DAF-900E-E9A3-FB229FE24B09}"/>
              </a:ext>
            </a:extLst>
          </p:cNvPr>
          <p:cNvSpPr>
            <a:spLocks noGrp="1"/>
          </p:cNvSpPr>
          <p:nvPr>
            <p:ph type="pic" sz="quarter" idx="12"/>
          </p:nvPr>
        </p:nvSpPr>
        <p:spPr>
          <a:xfrm>
            <a:off x="6353937" y="1386985"/>
            <a:ext cx="4151741" cy="3985115"/>
          </a:xfrm>
          <a:prstGeom prst="rect">
            <a:avLst/>
          </a:prstGeom>
        </p:spPr>
        <p:txBody>
          <a:bodyPr/>
          <a:lstStyle/>
          <a:p>
            <a:endParaRPr lang="en-US"/>
          </a:p>
        </p:txBody>
      </p:sp>
      <p:sp>
        <p:nvSpPr>
          <p:cNvPr id="4" name="Text Placeholder 41">
            <a:extLst>
              <a:ext uri="{FF2B5EF4-FFF2-40B4-BE49-F238E27FC236}">
                <a16:creationId xmlns:a16="http://schemas.microsoft.com/office/drawing/2014/main" id="{1F4DD1BE-B6E0-CBE2-78DB-2ABB2921DADB}"/>
              </a:ext>
            </a:extLst>
          </p:cNvPr>
          <p:cNvSpPr>
            <a:spLocks noGrp="1"/>
          </p:cNvSpPr>
          <p:nvPr>
            <p:ph type="body" sz="quarter" idx="23"/>
          </p:nvPr>
        </p:nvSpPr>
        <p:spPr>
          <a:xfrm>
            <a:off x="7117447" y="5692944"/>
            <a:ext cx="2830459" cy="414338"/>
          </a:xfrm>
          <a:prstGeom prst="rect">
            <a:avLst/>
          </a:prstGeom>
          <a:noFill/>
        </p:spPr>
        <p:txBody>
          <a:bodyPr anchor="ctr" anchorCtr="0"/>
          <a:lstStyle>
            <a:lvl1pPr algn="ctr">
              <a:defRPr sz="1400" b="1" i="0" baseline="0">
                <a:solidFill>
                  <a:schemeClr val="tx1"/>
                </a:solidFill>
              </a:defRPr>
            </a:lvl1pPr>
          </a:lstStyle>
          <a:p>
            <a:pPr lvl="0"/>
            <a:r>
              <a:rPr lang="en-US"/>
              <a:t>Click to edit</a:t>
            </a:r>
          </a:p>
        </p:txBody>
      </p:sp>
      <p:grpSp>
        <p:nvGrpSpPr>
          <p:cNvPr id="2" name="Group 2">
            <a:extLst>
              <a:ext uri="{FF2B5EF4-FFF2-40B4-BE49-F238E27FC236}">
                <a16:creationId xmlns:a16="http://schemas.microsoft.com/office/drawing/2014/main" id="{08E59193-A3A0-30E6-3A8C-CFFFB8F94C45}"/>
              </a:ext>
              <a:ext uri="{C183D7F6-B498-43B3-948B-1728B52AA6E4}">
                <adec:decorative xmlns:adec="http://schemas.microsoft.com/office/drawing/2017/decorative" val="1"/>
              </a:ext>
            </a:extLst>
          </p:cNvPr>
          <p:cNvGrpSpPr/>
          <p:nvPr userDrawn="1"/>
        </p:nvGrpSpPr>
        <p:grpSpPr>
          <a:xfrm rot="-5400000">
            <a:off x="8435508" y="3101506"/>
            <a:ext cx="6857998" cy="654989"/>
            <a:chOff x="0" y="0"/>
            <a:chExt cx="1993384" cy="182252"/>
          </a:xfrm>
        </p:grpSpPr>
        <p:sp>
          <p:nvSpPr>
            <p:cNvPr id="3" name="Freeform 3">
              <a:extLst>
                <a:ext uri="{FF2B5EF4-FFF2-40B4-BE49-F238E27FC236}">
                  <a16:creationId xmlns:a16="http://schemas.microsoft.com/office/drawing/2014/main" id="{E0D31D11-A3E5-685A-2EBE-0A650CDE66DB}"/>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7AA62C"/>
            </a:solidFill>
          </p:spPr>
        </p:sp>
      </p:grpSp>
      <p:sp>
        <p:nvSpPr>
          <p:cNvPr id="5" name="TextBox 4">
            <a:extLst>
              <a:ext uri="{FF2B5EF4-FFF2-40B4-BE49-F238E27FC236}">
                <a16:creationId xmlns:a16="http://schemas.microsoft.com/office/drawing/2014/main" id="{AFC1B9C2-45DE-65B7-EF36-24FD589172B2}"/>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dirty="0">
                <a:solidFill>
                  <a:srgbClr val="FFFFFF"/>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295548099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Content-Blob">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0ECA9B9A-3111-4A58-2F7B-030E6944C48B}"/>
              </a:ext>
            </a:extLst>
          </p:cNvPr>
          <p:cNvSpPr>
            <a:spLocks noGrp="1"/>
          </p:cNvSpPr>
          <p:nvPr>
            <p:ph type="title"/>
          </p:nvPr>
        </p:nvSpPr>
        <p:spPr>
          <a:xfrm>
            <a:off x="357187" y="365126"/>
            <a:ext cx="10996613" cy="710288"/>
          </a:xfrm>
          <a:prstGeom prst="rect">
            <a:avLst/>
          </a:prstGeom>
        </p:spPr>
        <p:txBody>
          <a:bodyPr lIns="0" rIns="90000"/>
          <a:lstStyle>
            <a:lvl1pPr>
              <a:defRPr sz="3200" baseline="0"/>
            </a:lvl1pPr>
          </a:lstStyle>
          <a:p>
            <a:r>
              <a:rPr lang="en-GB"/>
              <a:t>Click to edit</a:t>
            </a:r>
            <a:endParaRPr lang="en-US"/>
          </a:p>
        </p:txBody>
      </p:sp>
      <p:sp>
        <p:nvSpPr>
          <p:cNvPr id="7" name="Picture 5">
            <a:extLst>
              <a:ext uri="{FF2B5EF4-FFF2-40B4-BE49-F238E27FC236}">
                <a16:creationId xmlns:a16="http://schemas.microsoft.com/office/drawing/2014/main" id="{B7BB9657-BC72-7070-9EFC-2C2344D5FE75}"/>
              </a:ext>
              <a:ext uri="{C183D7F6-B498-43B3-948B-1728B52AA6E4}">
                <adec:decorative xmlns:adec="http://schemas.microsoft.com/office/drawing/2017/decorative" val="1"/>
              </a:ext>
            </a:extLst>
          </p:cNvPr>
          <p:cNvSpPr/>
          <p:nvPr userDrawn="1"/>
        </p:nvSpPr>
        <p:spPr>
          <a:xfrm>
            <a:off x="78581" y="1205909"/>
            <a:ext cx="5836444" cy="5337766"/>
          </a:xfrm>
          <a:custGeom>
            <a:avLst/>
            <a:gdLst>
              <a:gd name="connsiteX0" fmla="*/ 2014951 w 4369304"/>
              <a:gd name="connsiteY0" fmla="*/ 4041708 h 4114026"/>
              <a:gd name="connsiteX1" fmla="*/ 1431807 w 4369304"/>
              <a:gd name="connsiteY1" fmla="*/ 4043255 h 4114026"/>
              <a:gd name="connsiteX2" fmla="*/ 1024998 w 4369304"/>
              <a:gd name="connsiteY2" fmla="*/ 4092757 h 4114026"/>
              <a:gd name="connsiteX3" fmla="*/ 817727 w 4369304"/>
              <a:gd name="connsiteY3" fmla="*/ 4111319 h 4114026"/>
              <a:gd name="connsiteX4" fmla="*/ 398544 w 4369304"/>
              <a:gd name="connsiteY4" fmla="*/ 4109773 h 4114026"/>
              <a:gd name="connsiteX5" fmla="*/ 185085 w 4369304"/>
              <a:gd name="connsiteY5" fmla="*/ 4077287 h 4114026"/>
              <a:gd name="connsiteX6" fmla="*/ 117026 w 4369304"/>
              <a:gd name="connsiteY6" fmla="*/ 3995301 h 4114026"/>
              <a:gd name="connsiteX7" fmla="*/ 70622 w 4369304"/>
              <a:gd name="connsiteY7" fmla="*/ 3767904 h 4114026"/>
              <a:gd name="connsiteX8" fmla="*/ 30405 w 4369304"/>
              <a:gd name="connsiteY8" fmla="*/ 3340955 h 4114026"/>
              <a:gd name="connsiteX9" fmla="*/ 1016 w 4369304"/>
              <a:gd name="connsiteY9" fmla="*/ 2784065 h 4114026"/>
              <a:gd name="connsiteX10" fmla="*/ 2563 w 4369304"/>
              <a:gd name="connsiteY10" fmla="*/ 2357115 h 4114026"/>
              <a:gd name="connsiteX11" fmla="*/ 18031 w 4369304"/>
              <a:gd name="connsiteY11" fmla="*/ 1815694 h 4114026"/>
              <a:gd name="connsiteX12" fmla="*/ 21124 w 4369304"/>
              <a:gd name="connsiteY12" fmla="*/ 1418136 h 4114026"/>
              <a:gd name="connsiteX13" fmla="*/ 47420 w 4369304"/>
              <a:gd name="connsiteY13" fmla="*/ 969530 h 4114026"/>
              <a:gd name="connsiteX14" fmla="*/ 155696 w 4369304"/>
              <a:gd name="connsiteY14" fmla="*/ 308997 h 4114026"/>
              <a:gd name="connsiteX15" fmla="*/ 233036 w 4369304"/>
              <a:gd name="connsiteY15" fmla="*/ 194525 h 4114026"/>
              <a:gd name="connsiteX16" fmla="*/ 429480 w 4369304"/>
              <a:gd name="connsiteY16" fmla="*/ 140383 h 4114026"/>
              <a:gd name="connsiteX17" fmla="*/ 605815 w 4369304"/>
              <a:gd name="connsiteY17" fmla="*/ 101710 h 4114026"/>
              <a:gd name="connsiteX18" fmla="*/ 943018 w 4369304"/>
              <a:gd name="connsiteY18" fmla="*/ 61490 h 4114026"/>
              <a:gd name="connsiteX19" fmla="*/ 1526162 w 4369304"/>
              <a:gd name="connsiteY19" fmla="*/ 93975 h 4114026"/>
              <a:gd name="connsiteX20" fmla="*/ 1833975 w 4369304"/>
              <a:gd name="connsiteY20" fmla="*/ 128007 h 4114026"/>
              <a:gd name="connsiteX21" fmla="*/ 2621297 w 4369304"/>
              <a:gd name="connsiteY21" fmla="*/ 118726 h 4114026"/>
              <a:gd name="connsiteX22" fmla="*/ 3040480 w 4369304"/>
              <a:gd name="connsiteY22" fmla="*/ 90881 h 4114026"/>
              <a:gd name="connsiteX23" fmla="*/ 3309624 w 4369304"/>
              <a:gd name="connsiteY23" fmla="*/ 53755 h 4114026"/>
              <a:gd name="connsiteX24" fmla="*/ 3736541 w 4369304"/>
              <a:gd name="connsiteY24" fmla="*/ 25911 h 4114026"/>
              <a:gd name="connsiteX25" fmla="*/ 4089211 w 4369304"/>
              <a:gd name="connsiteY25" fmla="*/ 1160 h 4114026"/>
              <a:gd name="connsiteX26" fmla="*/ 4158817 w 4369304"/>
              <a:gd name="connsiteY26" fmla="*/ 10442 h 4114026"/>
              <a:gd name="connsiteX27" fmla="*/ 4231517 w 4369304"/>
              <a:gd name="connsiteY27" fmla="*/ 120273 h 4114026"/>
              <a:gd name="connsiteX28" fmla="*/ 4260906 w 4369304"/>
              <a:gd name="connsiteY28" fmla="*/ 287340 h 4114026"/>
              <a:gd name="connsiteX29" fmla="*/ 4327419 w 4369304"/>
              <a:gd name="connsiteY29" fmla="*/ 650865 h 4114026"/>
              <a:gd name="connsiteX30" fmla="*/ 4367636 w 4369304"/>
              <a:gd name="connsiteY30" fmla="*/ 1071627 h 4114026"/>
              <a:gd name="connsiteX31" fmla="*/ 4362995 w 4369304"/>
              <a:gd name="connsiteY31" fmla="*/ 1305212 h 4114026"/>
              <a:gd name="connsiteX32" fmla="*/ 4347527 w 4369304"/>
              <a:gd name="connsiteY32" fmla="*/ 1792490 h 4114026"/>
              <a:gd name="connsiteX33" fmla="*/ 4332059 w 4369304"/>
              <a:gd name="connsiteY33" fmla="*/ 2171485 h 4114026"/>
              <a:gd name="connsiteX34" fmla="*/ 4328966 w 4369304"/>
              <a:gd name="connsiteY34" fmla="*/ 2760861 h 4114026"/>
              <a:gd name="connsiteX35" fmla="*/ 4305764 w 4369304"/>
              <a:gd name="connsiteY35" fmla="*/ 3384268 h 4114026"/>
              <a:gd name="connsiteX36" fmla="*/ 4285655 w 4369304"/>
              <a:gd name="connsiteY36" fmla="*/ 3628681 h 4114026"/>
              <a:gd name="connsiteX37" fmla="*/ 4256266 w 4369304"/>
              <a:gd name="connsiteY37" fmla="*/ 3795748 h 4114026"/>
              <a:gd name="connsiteX38" fmla="*/ 4177379 w 4369304"/>
              <a:gd name="connsiteY38" fmla="*/ 3885470 h 4114026"/>
              <a:gd name="connsiteX39" fmla="*/ 3540097 w 4369304"/>
              <a:gd name="connsiteY39" fmla="*/ 3934971 h 4114026"/>
              <a:gd name="connsiteX40" fmla="*/ 3236924 w 4369304"/>
              <a:gd name="connsiteY40" fmla="*/ 3973644 h 4114026"/>
              <a:gd name="connsiteX41" fmla="*/ 3111633 w 4369304"/>
              <a:gd name="connsiteY41" fmla="*/ 3987566 h 4114026"/>
              <a:gd name="connsiteX42" fmla="*/ 2861051 w 4369304"/>
              <a:gd name="connsiteY42" fmla="*/ 4030880 h 4114026"/>
              <a:gd name="connsiteX43" fmla="*/ 2621297 w 4369304"/>
              <a:gd name="connsiteY43" fmla="*/ 4061818 h 4114026"/>
              <a:gd name="connsiteX44" fmla="*/ 2016498 w 4369304"/>
              <a:gd name="connsiteY44" fmla="*/ 4050990 h 4114026"/>
              <a:gd name="connsiteX45" fmla="*/ 2014951 w 4369304"/>
              <a:gd name="connsiteY45" fmla="*/ 4041708 h 4114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4369304" h="4114026">
                <a:moveTo>
                  <a:pt x="2014951" y="4041708"/>
                </a:moveTo>
                <a:cubicBezTo>
                  <a:pt x="1820054" y="4041708"/>
                  <a:pt x="1626704" y="4035521"/>
                  <a:pt x="1431807" y="4043255"/>
                </a:cubicBezTo>
                <a:cubicBezTo>
                  <a:pt x="1295689" y="4049443"/>
                  <a:pt x="1161117" y="4075740"/>
                  <a:pt x="1024998" y="4092757"/>
                </a:cubicBezTo>
                <a:cubicBezTo>
                  <a:pt x="955392" y="4100491"/>
                  <a:pt x="887333" y="4111319"/>
                  <a:pt x="817727" y="4111319"/>
                </a:cubicBezTo>
                <a:cubicBezTo>
                  <a:pt x="678515" y="4114413"/>
                  <a:pt x="537756" y="4115960"/>
                  <a:pt x="398544" y="4109773"/>
                </a:cubicBezTo>
                <a:cubicBezTo>
                  <a:pt x="327391" y="4106679"/>
                  <a:pt x="256238" y="4088116"/>
                  <a:pt x="185085" y="4077287"/>
                </a:cubicBezTo>
                <a:cubicBezTo>
                  <a:pt x="152603" y="4071100"/>
                  <a:pt x="132494" y="4041708"/>
                  <a:pt x="117026" y="3995301"/>
                </a:cubicBezTo>
                <a:cubicBezTo>
                  <a:pt x="92277" y="3921049"/>
                  <a:pt x="76809" y="3845250"/>
                  <a:pt x="70622" y="3767904"/>
                </a:cubicBezTo>
                <a:cubicBezTo>
                  <a:pt x="56701" y="3625587"/>
                  <a:pt x="44326" y="3483271"/>
                  <a:pt x="30405" y="3340955"/>
                </a:cubicBezTo>
                <a:cubicBezTo>
                  <a:pt x="11844" y="3156872"/>
                  <a:pt x="2563" y="2969695"/>
                  <a:pt x="1016" y="2784065"/>
                </a:cubicBezTo>
                <a:cubicBezTo>
                  <a:pt x="-531" y="2641748"/>
                  <a:pt x="-531" y="2499432"/>
                  <a:pt x="2563" y="2357115"/>
                </a:cubicBezTo>
                <a:cubicBezTo>
                  <a:pt x="5656" y="2176126"/>
                  <a:pt x="13390" y="1996684"/>
                  <a:pt x="18031" y="1815694"/>
                </a:cubicBezTo>
                <a:cubicBezTo>
                  <a:pt x="21124" y="1682659"/>
                  <a:pt x="21124" y="1551171"/>
                  <a:pt x="21124" y="1418136"/>
                </a:cubicBezTo>
                <a:cubicBezTo>
                  <a:pt x="21124" y="1266539"/>
                  <a:pt x="36592" y="1119581"/>
                  <a:pt x="47420" y="969530"/>
                </a:cubicBezTo>
                <a:cubicBezTo>
                  <a:pt x="64435" y="740587"/>
                  <a:pt x="106199" y="524018"/>
                  <a:pt x="155696" y="308997"/>
                </a:cubicBezTo>
                <a:cubicBezTo>
                  <a:pt x="169617" y="247120"/>
                  <a:pt x="192819" y="209994"/>
                  <a:pt x="233036" y="194525"/>
                </a:cubicBezTo>
                <a:cubicBezTo>
                  <a:pt x="296455" y="168227"/>
                  <a:pt x="362967" y="149664"/>
                  <a:pt x="429480" y="140383"/>
                </a:cubicBezTo>
                <a:cubicBezTo>
                  <a:pt x="489805" y="131101"/>
                  <a:pt x="548584" y="118726"/>
                  <a:pt x="605815" y="101710"/>
                </a:cubicBezTo>
                <a:cubicBezTo>
                  <a:pt x="715638" y="67678"/>
                  <a:pt x="830101" y="55302"/>
                  <a:pt x="943018" y="61490"/>
                </a:cubicBezTo>
                <a:cubicBezTo>
                  <a:pt x="1137915" y="70771"/>
                  <a:pt x="1331265" y="80053"/>
                  <a:pt x="1526162" y="93975"/>
                </a:cubicBezTo>
                <a:cubicBezTo>
                  <a:pt x="1628251" y="101710"/>
                  <a:pt x="1730340" y="126460"/>
                  <a:pt x="1833975" y="128007"/>
                </a:cubicBezTo>
                <a:cubicBezTo>
                  <a:pt x="2096932" y="131101"/>
                  <a:pt x="2358341" y="126460"/>
                  <a:pt x="2621297" y="118726"/>
                </a:cubicBezTo>
                <a:cubicBezTo>
                  <a:pt x="2760509" y="115632"/>
                  <a:pt x="2901268" y="103257"/>
                  <a:pt x="3040480" y="90881"/>
                </a:cubicBezTo>
                <a:cubicBezTo>
                  <a:pt x="3130195" y="83147"/>
                  <a:pt x="3219909" y="69225"/>
                  <a:pt x="3309624" y="53755"/>
                </a:cubicBezTo>
                <a:cubicBezTo>
                  <a:pt x="3451929" y="29005"/>
                  <a:pt x="3594235" y="27458"/>
                  <a:pt x="3736541" y="25911"/>
                </a:cubicBezTo>
                <a:cubicBezTo>
                  <a:pt x="3854098" y="24364"/>
                  <a:pt x="3971654" y="25911"/>
                  <a:pt x="4089211" y="1160"/>
                </a:cubicBezTo>
                <a:cubicBezTo>
                  <a:pt x="4112413" y="-1934"/>
                  <a:pt x="4137162" y="1160"/>
                  <a:pt x="4158817" y="10442"/>
                </a:cubicBezTo>
                <a:cubicBezTo>
                  <a:pt x="4194394" y="24364"/>
                  <a:pt x="4220689" y="61490"/>
                  <a:pt x="4231517" y="120273"/>
                </a:cubicBezTo>
                <a:cubicBezTo>
                  <a:pt x="4242345" y="175962"/>
                  <a:pt x="4250079" y="231651"/>
                  <a:pt x="4260906" y="287340"/>
                </a:cubicBezTo>
                <a:cubicBezTo>
                  <a:pt x="4282562" y="407999"/>
                  <a:pt x="4310404" y="527112"/>
                  <a:pt x="4327419" y="650865"/>
                </a:cubicBezTo>
                <a:cubicBezTo>
                  <a:pt x="4345980" y="790088"/>
                  <a:pt x="4358355" y="930858"/>
                  <a:pt x="4367636" y="1071627"/>
                </a:cubicBezTo>
                <a:cubicBezTo>
                  <a:pt x="4372276" y="1148973"/>
                  <a:pt x="4366089" y="1227866"/>
                  <a:pt x="4362995" y="1305212"/>
                </a:cubicBezTo>
                <a:cubicBezTo>
                  <a:pt x="4358355" y="1467638"/>
                  <a:pt x="4353714" y="1630064"/>
                  <a:pt x="4347527" y="1792490"/>
                </a:cubicBezTo>
                <a:cubicBezTo>
                  <a:pt x="4342887" y="1919338"/>
                  <a:pt x="4333606" y="2044638"/>
                  <a:pt x="4332059" y="2171485"/>
                </a:cubicBezTo>
                <a:cubicBezTo>
                  <a:pt x="4328966" y="2367944"/>
                  <a:pt x="4325872" y="2564402"/>
                  <a:pt x="4328966" y="2760861"/>
                </a:cubicBezTo>
                <a:cubicBezTo>
                  <a:pt x="4333606" y="2969695"/>
                  <a:pt x="4325872" y="3176981"/>
                  <a:pt x="4305764" y="3384268"/>
                </a:cubicBezTo>
                <a:cubicBezTo>
                  <a:pt x="4298030" y="3464708"/>
                  <a:pt x="4294936" y="3548242"/>
                  <a:pt x="4285655" y="3628681"/>
                </a:cubicBezTo>
                <a:cubicBezTo>
                  <a:pt x="4277921" y="3684370"/>
                  <a:pt x="4268640" y="3740059"/>
                  <a:pt x="4256266" y="3795748"/>
                </a:cubicBezTo>
                <a:cubicBezTo>
                  <a:pt x="4243891" y="3854531"/>
                  <a:pt x="4217596" y="3880829"/>
                  <a:pt x="4177379" y="3885470"/>
                </a:cubicBezTo>
                <a:cubicBezTo>
                  <a:pt x="3965467" y="3908673"/>
                  <a:pt x="3752009" y="3924143"/>
                  <a:pt x="3540097" y="3934971"/>
                </a:cubicBezTo>
                <a:cubicBezTo>
                  <a:pt x="3439555" y="3939612"/>
                  <a:pt x="3337466" y="3961269"/>
                  <a:pt x="3236924" y="3973644"/>
                </a:cubicBezTo>
                <a:cubicBezTo>
                  <a:pt x="3195160" y="3978285"/>
                  <a:pt x="3153397" y="3979831"/>
                  <a:pt x="3111633" y="3987566"/>
                </a:cubicBezTo>
                <a:cubicBezTo>
                  <a:pt x="3028106" y="4001489"/>
                  <a:pt x="2944578" y="4018504"/>
                  <a:pt x="2861051" y="4030880"/>
                </a:cubicBezTo>
                <a:cubicBezTo>
                  <a:pt x="2780618" y="4043255"/>
                  <a:pt x="2700184" y="4060271"/>
                  <a:pt x="2621297" y="4061818"/>
                </a:cubicBezTo>
                <a:cubicBezTo>
                  <a:pt x="2420213" y="4061818"/>
                  <a:pt x="2217582" y="4054084"/>
                  <a:pt x="2016498" y="4050990"/>
                </a:cubicBezTo>
                <a:lnTo>
                  <a:pt x="2014951" y="4041708"/>
                </a:lnTo>
                <a:close/>
              </a:path>
            </a:pathLst>
          </a:custGeom>
          <a:solidFill>
            <a:srgbClr val="ADD0F0"/>
          </a:solidFill>
          <a:ln w="15449" cap="flat">
            <a:noFill/>
            <a:prstDash val="solid"/>
            <a:miter/>
          </a:ln>
        </p:spPr>
        <p:txBody>
          <a:bodyPr rtlCol="0" anchor="ctr"/>
          <a:lstStyle/>
          <a:p>
            <a:endParaRPr lang="en-US"/>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381885" y="1470244"/>
            <a:ext cx="5022887" cy="5022630"/>
          </a:xfrm>
          <a:prstGeom prst="rect">
            <a:avLst/>
          </a:prstGeom>
        </p:spPr>
        <p:txBody>
          <a:bodyPr lIns="0" rIns="90000"/>
          <a:lstStyle>
            <a:lvl1pPr marL="0" indent="0">
              <a:buFontTx/>
              <a:buNone/>
              <a:defRPr sz="2400"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dirty="0"/>
              <a:t>Click to edit text</a:t>
            </a:r>
          </a:p>
          <a:p>
            <a:pPr lvl="1"/>
            <a:r>
              <a:rPr lang="en-GB" dirty="0"/>
              <a:t>Bullet level</a:t>
            </a:r>
          </a:p>
          <a:p>
            <a:pPr lvl="2"/>
            <a:r>
              <a:rPr lang="en-GB" dirty="0"/>
              <a:t>Second level</a:t>
            </a:r>
          </a:p>
        </p:txBody>
      </p:sp>
      <p:sp>
        <p:nvSpPr>
          <p:cNvPr id="6" name="Content Placeholder 2">
            <a:extLst>
              <a:ext uri="{FF2B5EF4-FFF2-40B4-BE49-F238E27FC236}">
                <a16:creationId xmlns:a16="http://schemas.microsoft.com/office/drawing/2014/main" id="{613C50CF-7625-3423-D7C1-AB8CCED37FEC}"/>
              </a:ext>
            </a:extLst>
          </p:cNvPr>
          <p:cNvSpPr>
            <a:spLocks noGrp="1"/>
          </p:cNvSpPr>
          <p:nvPr>
            <p:ph idx="10" hasCustomPrompt="1"/>
          </p:nvPr>
        </p:nvSpPr>
        <p:spPr>
          <a:xfrm>
            <a:off x="6096000" y="1470244"/>
            <a:ext cx="5022887" cy="5022630"/>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grpSp>
        <p:nvGrpSpPr>
          <p:cNvPr id="2" name="Group 2">
            <a:extLst>
              <a:ext uri="{FF2B5EF4-FFF2-40B4-BE49-F238E27FC236}">
                <a16:creationId xmlns:a16="http://schemas.microsoft.com/office/drawing/2014/main" id="{08E59193-A3A0-30E6-3A8C-CFFFB8F94C45}"/>
              </a:ext>
              <a:ext uri="{C183D7F6-B498-43B3-948B-1728B52AA6E4}">
                <adec:decorative xmlns:adec="http://schemas.microsoft.com/office/drawing/2017/decorative" val="1"/>
              </a:ext>
            </a:extLst>
          </p:cNvPr>
          <p:cNvGrpSpPr/>
          <p:nvPr userDrawn="1"/>
        </p:nvGrpSpPr>
        <p:grpSpPr>
          <a:xfrm rot="-5400000">
            <a:off x="8435508" y="3101506"/>
            <a:ext cx="6857998" cy="654989"/>
            <a:chOff x="0" y="0"/>
            <a:chExt cx="1993384" cy="182252"/>
          </a:xfrm>
        </p:grpSpPr>
        <p:sp>
          <p:nvSpPr>
            <p:cNvPr id="3" name="Freeform 3">
              <a:extLst>
                <a:ext uri="{FF2B5EF4-FFF2-40B4-BE49-F238E27FC236}">
                  <a16:creationId xmlns:a16="http://schemas.microsoft.com/office/drawing/2014/main" id="{E0D31D11-A3E5-685A-2EBE-0A650CDE66DB}"/>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7AA62C"/>
            </a:solidFill>
          </p:spPr>
        </p:sp>
      </p:grpSp>
      <p:sp>
        <p:nvSpPr>
          <p:cNvPr id="5" name="TextBox 4">
            <a:extLst>
              <a:ext uri="{FF2B5EF4-FFF2-40B4-BE49-F238E27FC236}">
                <a16:creationId xmlns:a16="http://schemas.microsoft.com/office/drawing/2014/main" id="{AFC1B9C2-45DE-65B7-EF36-24FD589172B2}"/>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a:solidFill>
                  <a:srgbClr val="FFFFFF"/>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6388182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Title-Content-Blob">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0ECA9B9A-3111-4A58-2F7B-030E6944C48B}"/>
              </a:ext>
            </a:extLst>
          </p:cNvPr>
          <p:cNvSpPr>
            <a:spLocks noGrp="1"/>
          </p:cNvSpPr>
          <p:nvPr>
            <p:ph type="title"/>
          </p:nvPr>
        </p:nvSpPr>
        <p:spPr>
          <a:xfrm>
            <a:off x="357187" y="365126"/>
            <a:ext cx="10996613" cy="710288"/>
          </a:xfrm>
          <a:prstGeom prst="rect">
            <a:avLst/>
          </a:prstGeom>
        </p:spPr>
        <p:txBody>
          <a:bodyPr lIns="0" rIns="90000"/>
          <a:lstStyle>
            <a:lvl1pPr>
              <a:defRPr sz="3200" baseline="0"/>
            </a:lvl1pPr>
          </a:lstStyle>
          <a:p>
            <a:r>
              <a:rPr lang="en-GB"/>
              <a:t>Click to edit</a:t>
            </a:r>
            <a:endParaRPr lang="en-US"/>
          </a:p>
        </p:txBody>
      </p:sp>
      <p:sp>
        <p:nvSpPr>
          <p:cNvPr id="4" name="Picture 4">
            <a:extLst>
              <a:ext uri="{FF2B5EF4-FFF2-40B4-BE49-F238E27FC236}">
                <a16:creationId xmlns:a16="http://schemas.microsoft.com/office/drawing/2014/main" id="{7F9051B8-6A0F-FA37-0CF4-7373DF660A74}"/>
              </a:ext>
              <a:ext uri="{C183D7F6-B498-43B3-948B-1728B52AA6E4}">
                <adec:decorative xmlns:adec="http://schemas.microsoft.com/office/drawing/2017/decorative" val="1"/>
              </a:ext>
            </a:extLst>
          </p:cNvPr>
          <p:cNvSpPr/>
          <p:nvPr userDrawn="1"/>
        </p:nvSpPr>
        <p:spPr>
          <a:xfrm>
            <a:off x="230533" y="1009291"/>
            <a:ext cx="5447342" cy="5598543"/>
          </a:xfrm>
          <a:custGeom>
            <a:avLst/>
            <a:gdLst>
              <a:gd name="connsiteX0" fmla="*/ 4570229 w 4570515"/>
              <a:gd name="connsiteY0" fmla="*/ 763192 h 2758286"/>
              <a:gd name="connsiteX1" fmla="*/ 4540684 w 4570515"/>
              <a:gd name="connsiteY1" fmla="*/ 1372800 h 2758286"/>
              <a:gd name="connsiteX2" fmla="*/ 4504322 w 4570515"/>
              <a:gd name="connsiteY2" fmla="*/ 1868676 h 2758286"/>
              <a:gd name="connsiteX3" fmla="*/ 4404325 w 4570515"/>
              <a:gd name="connsiteY3" fmla="*/ 2603390 h 2758286"/>
              <a:gd name="connsiteX4" fmla="*/ 4240694 w 4570515"/>
              <a:gd name="connsiteY4" fmla="*/ 2755792 h 2758286"/>
              <a:gd name="connsiteX5" fmla="*/ 3974793 w 4570515"/>
              <a:gd name="connsiteY5" fmla="*/ 2751243 h 2758286"/>
              <a:gd name="connsiteX6" fmla="*/ 3604350 w 4570515"/>
              <a:gd name="connsiteY6" fmla="*/ 2746694 h 2758286"/>
              <a:gd name="connsiteX7" fmla="*/ 3249816 w 4570515"/>
              <a:gd name="connsiteY7" fmla="*/ 2739870 h 2758286"/>
              <a:gd name="connsiteX8" fmla="*/ 2395298 w 4570515"/>
              <a:gd name="connsiteY8" fmla="*/ 2689827 h 2758286"/>
              <a:gd name="connsiteX9" fmla="*/ 1981674 w 4570515"/>
              <a:gd name="connsiteY9" fmla="*/ 2664806 h 2758286"/>
              <a:gd name="connsiteX10" fmla="*/ 1345331 w 4570515"/>
              <a:gd name="connsiteY10" fmla="*/ 2646609 h 2758286"/>
              <a:gd name="connsiteX11" fmla="*/ 620354 w 4570515"/>
              <a:gd name="connsiteY11" fmla="*/ 2617038 h 2758286"/>
              <a:gd name="connsiteX12" fmla="*/ 365816 w 4570515"/>
              <a:gd name="connsiteY12" fmla="*/ 2592017 h 2758286"/>
              <a:gd name="connsiteX13" fmla="*/ 190822 w 4570515"/>
              <a:gd name="connsiteY13" fmla="*/ 2551073 h 2758286"/>
              <a:gd name="connsiteX14" fmla="*/ 149914 w 4570515"/>
              <a:gd name="connsiteY14" fmla="*/ 2498756 h 2758286"/>
              <a:gd name="connsiteX15" fmla="*/ 120370 w 4570515"/>
              <a:gd name="connsiteY15" fmla="*/ 2243994 h 2758286"/>
              <a:gd name="connsiteX16" fmla="*/ 97643 w 4570515"/>
              <a:gd name="connsiteY16" fmla="*/ 1841380 h 2758286"/>
              <a:gd name="connsiteX17" fmla="*/ 79462 w 4570515"/>
              <a:gd name="connsiteY17" fmla="*/ 1507005 h 2758286"/>
              <a:gd name="connsiteX18" fmla="*/ 49917 w 4570515"/>
              <a:gd name="connsiteY18" fmla="*/ 1236321 h 2758286"/>
              <a:gd name="connsiteX19" fmla="*/ 20373 w 4570515"/>
              <a:gd name="connsiteY19" fmla="*/ 867826 h 2758286"/>
              <a:gd name="connsiteX20" fmla="*/ 2191 w 4570515"/>
              <a:gd name="connsiteY20" fmla="*/ 547099 h 2758286"/>
              <a:gd name="connsiteX21" fmla="*/ 29463 w 4570515"/>
              <a:gd name="connsiteY21" fmla="*/ 228647 h 2758286"/>
              <a:gd name="connsiteX22" fmla="*/ 47645 w 4570515"/>
              <a:gd name="connsiteY22" fmla="*/ 171781 h 2758286"/>
              <a:gd name="connsiteX23" fmla="*/ 152187 w 4570515"/>
              <a:gd name="connsiteY23" fmla="*/ 101266 h 2758286"/>
              <a:gd name="connsiteX24" fmla="*/ 527175 w 4570515"/>
              <a:gd name="connsiteY24" fmla="*/ 119463 h 2758286"/>
              <a:gd name="connsiteX25" fmla="*/ 843074 w 4570515"/>
              <a:gd name="connsiteY25" fmla="*/ 133111 h 2758286"/>
              <a:gd name="connsiteX26" fmla="*/ 1808952 w 4570515"/>
              <a:gd name="connsiteY26" fmla="*/ 117189 h 2758286"/>
              <a:gd name="connsiteX27" fmla="*/ 2358935 w 4570515"/>
              <a:gd name="connsiteY27" fmla="*/ 103541 h 2758286"/>
              <a:gd name="connsiteX28" fmla="*/ 2920281 w 4570515"/>
              <a:gd name="connsiteY28" fmla="*/ 76245 h 2758286"/>
              <a:gd name="connsiteX29" fmla="*/ 3404357 w 4570515"/>
              <a:gd name="connsiteY29" fmla="*/ 46674 h 2758286"/>
              <a:gd name="connsiteX30" fmla="*/ 3761163 w 4570515"/>
              <a:gd name="connsiteY30" fmla="*/ 8005 h 2758286"/>
              <a:gd name="connsiteX31" fmla="*/ 4479323 w 4570515"/>
              <a:gd name="connsiteY31" fmla="*/ 103541 h 2758286"/>
              <a:gd name="connsiteX32" fmla="*/ 4549775 w 4570515"/>
              <a:gd name="connsiteY32" fmla="*/ 194527 h 2758286"/>
              <a:gd name="connsiteX33" fmla="*/ 4570229 w 4570515"/>
              <a:gd name="connsiteY33" fmla="*/ 763192 h 2758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570515" h="2758286">
                <a:moveTo>
                  <a:pt x="4570229" y="763192"/>
                </a:moveTo>
                <a:cubicBezTo>
                  <a:pt x="4572501" y="967911"/>
                  <a:pt x="4561138" y="1170356"/>
                  <a:pt x="4540684" y="1372800"/>
                </a:cubicBezTo>
                <a:cubicBezTo>
                  <a:pt x="4527048" y="1536576"/>
                  <a:pt x="4515685" y="1702626"/>
                  <a:pt x="4504322" y="1868676"/>
                </a:cubicBezTo>
                <a:cubicBezTo>
                  <a:pt x="4486140" y="2114339"/>
                  <a:pt x="4454323" y="2360002"/>
                  <a:pt x="4404325" y="2603390"/>
                </a:cubicBezTo>
                <a:cubicBezTo>
                  <a:pt x="4379326" y="2721673"/>
                  <a:pt x="4361144" y="2744419"/>
                  <a:pt x="4240694" y="2755792"/>
                </a:cubicBezTo>
                <a:cubicBezTo>
                  <a:pt x="4152060" y="2762616"/>
                  <a:pt x="4063427" y="2753518"/>
                  <a:pt x="3974793" y="2751243"/>
                </a:cubicBezTo>
                <a:cubicBezTo>
                  <a:pt x="3852070" y="2748969"/>
                  <a:pt x="3727074" y="2746694"/>
                  <a:pt x="3604350" y="2746694"/>
                </a:cubicBezTo>
                <a:cubicBezTo>
                  <a:pt x="3486172" y="2744419"/>
                  <a:pt x="3367994" y="2746694"/>
                  <a:pt x="3249816" y="2739870"/>
                </a:cubicBezTo>
                <a:cubicBezTo>
                  <a:pt x="2965734" y="2723947"/>
                  <a:pt x="2679380" y="2708025"/>
                  <a:pt x="2395298" y="2689827"/>
                </a:cubicBezTo>
                <a:cubicBezTo>
                  <a:pt x="2256666" y="2680729"/>
                  <a:pt x="2120306" y="2673905"/>
                  <a:pt x="1981674" y="2664806"/>
                </a:cubicBezTo>
                <a:cubicBezTo>
                  <a:pt x="1770317" y="2651158"/>
                  <a:pt x="1556688" y="2639785"/>
                  <a:pt x="1345331" y="2646609"/>
                </a:cubicBezTo>
                <a:cubicBezTo>
                  <a:pt x="1104429" y="2651158"/>
                  <a:pt x="861255" y="2642060"/>
                  <a:pt x="620354" y="2617038"/>
                </a:cubicBezTo>
                <a:cubicBezTo>
                  <a:pt x="536266" y="2607940"/>
                  <a:pt x="449905" y="2603390"/>
                  <a:pt x="365816" y="2592017"/>
                </a:cubicBezTo>
                <a:cubicBezTo>
                  <a:pt x="306727" y="2582918"/>
                  <a:pt x="249911" y="2566996"/>
                  <a:pt x="190822" y="2551073"/>
                </a:cubicBezTo>
                <a:cubicBezTo>
                  <a:pt x="168095" y="2544249"/>
                  <a:pt x="149914" y="2523777"/>
                  <a:pt x="149914" y="2498756"/>
                </a:cubicBezTo>
                <a:cubicBezTo>
                  <a:pt x="140823" y="2414594"/>
                  <a:pt x="127188" y="2330431"/>
                  <a:pt x="120370" y="2243994"/>
                </a:cubicBezTo>
                <a:cubicBezTo>
                  <a:pt x="111279" y="2109789"/>
                  <a:pt x="104461" y="1975585"/>
                  <a:pt x="97643" y="1841380"/>
                </a:cubicBezTo>
                <a:cubicBezTo>
                  <a:pt x="90825" y="1729922"/>
                  <a:pt x="88552" y="1618463"/>
                  <a:pt x="79462" y="1507005"/>
                </a:cubicBezTo>
                <a:cubicBezTo>
                  <a:pt x="72644" y="1416019"/>
                  <a:pt x="56735" y="1327307"/>
                  <a:pt x="49917" y="1236321"/>
                </a:cubicBezTo>
                <a:cubicBezTo>
                  <a:pt x="38554" y="1113489"/>
                  <a:pt x="29463" y="990658"/>
                  <a:pt x="20373" y="867826"/>
                </a:cubicBezTo>
                <a:cubicBezTo>
                  <a:pt x="13555" y="760917"/>
                  <a:pt x="6737" y="654008"/>
                  <a:pt x="2191" y="547099"/>
                </a:cubicBezTo>
                <a:cubicBezTo>
                  <a:pt x="-4626" y="440190"/>
                  <a:pt x="4464" y="333281"/>
                  <a:pt x="29463" y="228647"/>
                </a:cubicBezTo>
                <a:cubicBezTo>
                  <a:pt x="34009" y="208175"/>
                  <a:pt x="40827" y="189978"/>
                  <a:pt x="47645" y="171781"/>
                </a:cubicBezTo>
                <a:cubicBezTo>
                  <a:pt x="61281" y="126287"/>
                  <a:pt x="104461" y="96717"/>
                  <a:pt x="152187" y="101266"/>
                </a:cubicBezTo>
                <a:cubicBezTo>
                  <a:pt x="277183" y="108090"/>
                  <a:pt x="402179" y="114914"/>
                  <a:pt x="527175" y="119463"/>
                </a:cubicBezTo>
                <a:cubicBezTo>
                  <a:pt x="631717" y="124013"/>
                  <a:pt x="738532" y="130837"/>
                  <a:pt x="843074" y="133111"/>
                </a:cubicBezTo>
                <a:cubicBezTo>
                  <a:pt x="1165791" y="139935"/>
                  <a:pt x="1486235" y="130837"/>
                  <a:pt x="1808952" y="117189"/>
                </a:cubicBezTo>
                <a:cubicBezTo>
                  <a:pt x="1993037" y="110365"/>
                  <a:pt x="2177123" y="110365"/>
                  <a:pt x="2358935" y="103541"/>
                </a:cubicBezTo>
                <a:cubicBezTo>
                  <a:pt x="2545293" y="96717"/>
                  <a:pt x="2731650" y="87618"/>
                  <a:pt x="2920281" y="76245"/>
                </a:cubicBezTo>
                <a:cubicBezTo>
                  <a:pt x="3081640" y="67146"/>
                  <a:pt x="3242998" y="60322"/>
                  <a:pt x="3404357" y="46674"/>
                </a:cubicBezTo>
                <a:cubicBezTo>
                  <a:pt x="3522535" y="35301"/>
                  <a:pt x="3642985" y="19379"/>
                  <a:pt x="3761163" y="8005"/>
                </a:cubicBezTo>
                <a:cubicBezTo>
                  <a:pt x="4004337" y="-17016"/>
                  <a:pt x="4249784" y="17104"/>
                  <a:pt x="4479323" y="103541"/>
                </a:cubicBezTo>
                <a:cubicBezTo>
                  <a:pt x="4522503" y="119463"/>
                  <a:pt x="4547502" y="146759"/>
                  <a:pt x="4549775" y="194527"/>
                </a:cubicBezTo>
                <a:cubicBezTo>
                  <a:pt x="4554320" y="365127"/>
                  <a:pt x="4561138" y="531177"/>
                  <a:pt x="4570229" y="763192"/>
                </a:cubicBezTo>
                <a:close/>
              </a:path>
            </a:pathLst>
          </a:custGeom>
          <a:solidFill>
            <a:srgbClr val="F5C946">
              <a:alpha val="55000"/>
            </a:srgbClr>
          </a:solidFill>
          <a:ln w="22699" cap="flat">
            <a:noFill/>
            <a:prstDash val="solid"/>
            <a:miter/>
          </a:ln>
        </p:spPr>
        <p:txBody>
          <a:bodyPr rtlCol="0" anchor="ctr"/>
          <a:lstStyle/>
          <a:p>
            <a:endParaRPr lang="en-US"/>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381885" y="1470244"/>
            <a:ext cx="5022887" cy="5022630"/>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sp>
        <p:nvSpPr>
          <p:cNvPr id="6" name="Content Placeholder 2">
            <a:extLst>
              <a:ext uri="{FF2B5EF4-FFF2-40B4-BE49-F238E27FC236}">
                <a16:creationId xmlns:a16="http://schemas.microsoft.com/office/drawing/2014/main" id="{613C50CF-7625-3423-D7C1-AB8CCED37FEC}"/>
              </a:ext>
            </a:extLst>
          </p:cNvPr>
          <p:cNvSpPr>
            <a:spLocks noGrp="1"/>
          </p:cNvSpPr>
          <p:nvPr>
            <p:ph idx="10" hasCustomPrompt="1"/>
          </p:nvPr>
        </p:nvSpPr>
        <p:spPr>
          <a:xfrm>
            <a:off x="6096000" y="1470244"/>
            <a:ext cx="5022887" cy="5022630"/>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grpSp>
        <p:nvGrpSpPr>
          <p:cNvPr id="2" name="Group 2">
            <a:extLst>
              <a:ext uri="{FF2B5EF4-FFF2-40B4-BE49-F238E27FC236}">
                <a16:creationId xmlns:a16="http://schemas.microsoft.com/office/drawing/2014/main" id="{08E59193-A3A0-30E6-3A8C-CFFFB8F94C45}"/>
              </a:ext>
              <a:ext uri="{C183D7F6-B498-43B3-948B-1728B52AA6E4}">
                <adec:decorative xmlns:adec="http://schemas.microsoft.com/office/drawing/2017/decorative" val="1"/>
              </a:ext>
            </a:extLst>
          </p:cNvPr>
          <p:cNvGrpSpPr/>
          <p:nvPr userDrawn="1"/>
        </p:nvGrpSpPr>
        <p:grpSpPr>
          <a:xfrm rot="-5400000">
            <a:off x="8435508" y="3101506"/>
            <a:ext cx="6857998" cy="654989"/>
            <a:chOff x="0" y="0"/>
            <a:chExt cx="1993384" cy="182252"/>
          </a:xfrm>
        </p:grpSpPr>
        <p:sp>
          <p:nvSpPr>
            <p:cNvPr id="3" name="Freeform 3">
              <a:extLst>
                <a:ext uri="{FF2B5EF4-FFF2-40B4-BE49-F238E27FC236}">
                  <a16:creationId xmlns:a16="http://schemas.microsoft.com/office/drawing/2014/main" id="{E0D31D11-A3E5-685A-2EBE-0A650CDE66DB}"/>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7AA62C"/>
            </a:solidFill>
          </p:spPr>
        </p:sp>
      </p:grpSp>
      <p:sp>
        <p:nvSpPr>
          <p:cNvPr id="5" name="TextBox 4">
            <a:extLst>
              <a:ext uri="{FF2B5EF4-FFF2-40B4-BE49-F238E27FC236}">
                <a16:creationId xmlns:a16="http://schemas.microsoft.com/office/drawing/2014/main" id="{AFC1B9C2-45DE-65B7-EF36-24FD589172B2}"/>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a:solidFill>
                  <a:srgbClr val="FFFFFF"/>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17047159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Content-Pebble-Left">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0ECA9B9A-3111-4A58-2F7B-030E6944C48B}"/>
              </a:ext>
            </a:extLst>
          </p:cNvPr>
          <p:cNvSpPr>
            <a:spLocks noGrp="1"/>
          </p:cNvSpPr>
          <p:nvPr>
            <p:ph type="title"/>
          </p:nvPr>
        </p:nvSpPr>
        <p:spPr>
          <a:xfrm>
            <a:off x="357187" y="365126"/>
            <a:ext cx="10996613" cy="710288"/>
          </a:xfrm>
          <a:prstGeom prst="rect">
            <a:avLst/>
          </a:prstGeom>
        </p:spPr>
        <p:txBody>
          <a:bodyPr lIns="0" rIns="90000"/>
          <a:lstStyle>
            <a:lvl1pPr>
              <a:defRPr sz="3200" baseline="0"/>
            </a:lvl1pPr>
          </a:lstStyle>
          <a:p>
            <a:r>
              <a:rPr lang="en-GB"/>
              <a:t>Click to edit</a:t>
            </a:r>
            <a:endParaRPr lang="en-US"/>
          </a:p>
        </p:txBody>
      </p:sp>
      <p:sp>
        <p:nvSpPr>
          <p:cNvPr id="2" name="Picture Placeholder 47">
            <a:extLst>
              <a:ext uri="{FF2B5EF4-FFF2-40B4-BE49-F238E27FC236}">
                <a16:creationId xmlns:a16="http://schemas.microsoft.com/office/drawing/2014/main" id="{E6E49DD5-550C-9257-424C-6F84C1CE75D4}"/>
              </a:ext>
            </a:extLst>
          </p:cNvPr>
          <p:cNvSpPr>
            <a:spLocks noGrp="1"/>
          </p:cNvSpPr>
          <p:nvPr>
            <p:ph type="pic" sz="quarter" idx="14" hasCustomPrompt="1"/>
          </p:nvPr>
        </p:nvSpPr>
        <p:spPr>
          <a:xfrm>
            <a:off x="243816" y="1178981"/>
            <a:ext cx="4632984" cy="4093986"/>
          </a:xfrm>
          <a:custGeom>
            <a:avLst/>
            <a:gdLst>
              <a:gd name="connsiteX0" fmla="*/ 2020018 w 5047470"/>
              <a:gd name="connsiteY0" fmla="*/ 0 h 3531036"/>
              <a:gd name="connsiteX1" fmla="*/ 2024920 w 5047470"/>
              <a:gd name="connsiteY1" fmla="*/ 0 h 3531036"/>
              <a:gd name="connsiteX2" fmla="*/ 2275186 w 5047470"/>
              <a:gd name="connsiteY2" fmla="*/ 5334 h 3531036"/>
              <a:gd name="connsiteX3" fmla="*/ 4233310 w 5047470"/>
              <a:gd name="connsiteY3" fmla="*/ 509457 h 3531036"/>
              <a:gd name="connsiteX4" fmla="*/ 4741974 w 5047470"/>
              <a:gd name="connsiteY4" fmla="*/ 3216818 h 3531036"/>
              <a:gd name="connsiteX5" fmla="*/ 286933 w 5047470"/>
              <a:gd name="connsiteY5" fmla="*/ 3216818 h 3531036"/>
              <a:gd name="connsiteX6" fmla="*/ 827495 w 5047470"/>
              <a:gd name="connsiteY6" fmla="*/ 245214 h 3531036"/>
              <a:gd name="connsiteX7" fmla="*/ 1777462 w 5047470"/>
              <a:gd name="connsiteY7" fmla="*/ 6800 h 3531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47470" h="3531036">
                <a:moveTo>
                  <a:pt x="2020018" y="0"/>
                </a:moveTo>
                <a:lnTo>
                  <a:pt x="2024920" y="0"/>
                </a:lnTo>
                <a:lnTo>
                  <a:pt x="2275186" y="5334"/>
                </a:lnTo>
                <a:cubicBezTo>
                  <a:pt x="3042689" y="39314"/>
                  <a:pt x="3866328" y="230869"/>
                  <a:pt x="4233310" y="509457"/>
                </a:cubicBezTo>
                <a:cubicBezTo>
                  <a:pt x="4885723" y="1004725"/>
                  <a:pt x="5399704" y="2765591"/>
                  <a:pt x="4741974" y="3216818"/>
                </a:cubicBezTo>
                <a:cubicBezTo>
                  <a:pt x="4084245" y="3668045"/>
                  <a:pt x="918081" y="3602215"/>
                  <a:pt x="286933" y="3216818"/>
                </a:cubicBezTo>
                <a:cubicBezTo>
                  <a:pt x="-344215" y="2831420"/>
                  <a:pt x="169766" y="696441"/>
                  <a:pt x="827495" y="245214"/>
                </a:cubicBezTo>
                <a:cubicBezTo>
                  <a:pt x="1033036" y="104205"/>
                  <a:pt x="1379001" y="28766"/>
                  <a:pt x="1777462" y="6800"/>
                </a:cubicBezTo>
                <a:close/>
              </a:path>
            </a:pathLst>
          </a:custGeom>
        </p:spPr>
        <p:txBody>
          <a:bodyPr wrap="square">
            <a:noAutofit/>
          </a:bodyPr>
          <a:lstStyle/>
          <a:p>
            <a:r>
              <a:rPr lang="en-US"/>
              <a:t> </a:t>
            </a:r>
          </a:p>
        </p:txBody>
      </p:sp>
      <p:sp>
        <p:nvSpPr>
          <p:cNvPr id="16" name="Picture Placeholder 15">
            <a:extLst>
              <a:ext uri="{FF2B5EF4-FFF2-40B4-BE49-F238E27FC236}">
                <a16:creationId xmlns:a16="http://schemas.microsoft.com/office/drawing/2014/main" id="{1F06F181-EF0F-68FA-60E5-D566B1226EF8}"/>
              </a:ext>
              <a:ext uri="{C183D7F6-B498-43B3-948B-1728B52AA6E4}">
                <adec:decorative xmlns:adec="http://schemas.microsoft.com/office/drawing/2017/decorative" val="1"/>
              </a:ext>
            </a:extLst>
          </p:cNvPr>
          <p:cNvSpPr>
            <a:spLocks noGrp="1"/>
          </p:cNvSpPr>
          <p:nvPr>
            <p:ph type="pic" sz="quarter" idx="24" hasCustomPrompt="1"/>
          </p:nvPr>
        </p:nvSpPr>
        <p:spPr>
          <a:xfrm>
            <a:off x="738651" y="5669571"/>
            <a:ext cx="3643313" cy="579437"/>
          </a:xfrm>
          <a:prstGeom prst="rect">
            <a:avLst/>
          </a:prstGeom>
          <a:blipFill>
            <a:blip r:embed="rId2"/>
            <a:stretch>
              <a:fillRect l="-412" r="-412"/>
            </a:stretch>
          </a:blipFill>
        </p:spPr>
        <p:txBody>
          <a:bodyPr/>
          <a:lstStyle/>
          <a:p>
            <a:r>
              <a:rPr lang="en-US"/>
              <a:t> </a:t>
            </a:r>
          </a:p>
        </p:txBody>
      </p:sp>
      <p:sp>
        <p:nvSpPr>
          <p:cNvPr id="8" name="Text Placeholder 41">
            <a:extLst>
              <a:ext uri="{FF2B5EF4-FFF2-40B4-BE49-F238E27FC236}">
                <a16:creationId xmlns:a16="http://schemas.microsoft.com/office/drawing/2014/main" id="{CD5E8960-9ED3-2081-B390-CBF38C392AC5}"/>
              </a:ext>
            </a:extLst>
          </p:cNvPr>
          <p:cNvSpPr>
            <a:spLocks noGrp="1"/>
          </p:cNvSpPr>
          <p:nvPr>
            <p:ph type="body" sz="quarter" idx="23"/>
          </p:nvPr>
        </p:nvSpPr>
        <p:spPr>
          <a:xfrm>
            <a:off x="1008217" y="5752121"/>
            <a:ext cx="2830459" cy="414338"/>
          </a:xfrm>
          <a:prstGeom prst="rect">
            <a:avLst/>
          </a:prstGeom>
          <a:noFill/>
        </p:spPr>
        <p:txBody>
          <a:bodyPr anchor="ctr" anchorCtr="0"/>
          <a:lstStyle>
            <a:lvl1pPr algn="ctr">
              <a:defRPr sz="1400" b="1" i="0" baseline="0">
                <a:solidFill>
                  <a:schemeClr val="tx1"/>
                </a:solidFill>
              </a:defRPr>
            </a:lvl1pPr>
          </a:lstStyle>
          <a:p>
            <a:pPr lvl="0"/>
            <a:r>
              <a:rPr lang="en-US"/>
              <a:t>Click to edit</a:t>
            </a:r>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5213534" y="1065876"/>
            <a:ext cx="5905354" cy="5183131"/>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dirty="0"/>
              <a:t>Click to edit text</a:t>
            </a:r>
          </a:p>
          <a:p>
            <a:pPr lvl="1"/>
            <a:r>
              <a:rPr lang="en-GB" dirty="0"/>
              <a:t>Bullet level</a:t>
            </a:r>
          </a:p>
          <a:p>
            <a:pPr lvl="2"/>
            <a:r>
              <a:rPr lang="en-GB" dirty="0"/>
              <a:t>Second level</a:t>
            </a:r>
          </a:p>
        </p:txBody>
      </p:sp>
      <p:grpSp>
        <p:nvGrpSpPr>
          <p:cNvPr id="5" name="Group 2">
            <a:extLst>
              <a:ext uri="{FF2B5EF4-FFF2-40B4-BE49-F238E27FC236}">
                <a16:creationId xmlns:a16="http://schemas.microsoft.com/office/drawing/2014/main" id="{821DB049-EE30-C60F-4BE8-EC4BF44F3BAC}"/>
              </a:ext>
              <a:ext uri="{C183D7F6-B498-43B3-948B-1728B52AA6E4}">
                <adec:decorative xmlns:adec="http://schemas.microsoft.com/office/drawing/2017/decorative" val="1"/>
              </a:ext>
            </a:extLst>
          </p:cNvPr>
          <p:cNvGrpSpPr/>
          <p:nvPr userDrawn="1"/>
        </p:nvGrpSpPr>
        <p:grpSpPr>
          <a:xfrm rot="-5400000">
            <a:off x="8435508" y="3101506"/>
            <a:ext cx="6857998" cy="654989"/>
            <a:chOff x="0" y="0"/>
            <a:chExt cx="1993384" cy="182252"/>
          </a:xfrm>
        </p:grpSpPr>
        <p:sp>
          <p:nvSpPr>
            <p:cNvPr id="6" name="Freeform 3">
              <a:extLst>
                <a:ext uri="{FF2B5EF4-FFF2-40B4-BE49-F238E27FC236}">
                  <a16:creationId xmlns:a16="http://schemas.microsoft.com/office/drawing/2014/main" id="{74C30591-6FD3-9022-64B0-DA6538303BBF}"/>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7AA62C"/>
            </a:solidFill>
          </p:spPr>
        </p:sp>
      </p:grpSp>
      <p:sp>
        <p:nvSpPr>
          <p:cNvPr id="7" name="TextBox 4">
            <a:extLst>
              <a:ext uri="{FF2B5EF4-FFF2-40B4-BE49-F238E27FC236}">
                <a16:creationId xmlns:a16="http://schemas.microsoft.com/office/drawing/2014/main" id="{D58DDF2A-AC69-11D0-7197-CFA5E5AE316D}"/>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dirty="0">
                <a:solidFill>
                  <a:srgbClr val="FFFFFF"/>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378239352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Content-Pebble-Right">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0ECA9B9A-3111-4A58-2F7B-030E6944C48B}"/>
              </a:ext>
              <a:ext uri="{C183D7F6-B498-43B3-948B-1728B52AA6E4}">
                <adec:decorative xmlns:adec="http://schemas.microsoft.com/office/drawing/2017/decorative" val="0"/>
              </a:ext>
            </a:extLst>
          </p:cNvPr>
          <p:cNvSpPr>
            <a:spLocks noGrp="1"/>
          </p:cNvSpPr>
          <p:nvPr>
            <p:ph type="title"/>
          </p:nvPr>
        </p:nvSpPr>
        <p:spPr>
          <a:xfrm>
            <a:off x="357187" y="365126"/>
            <a:ext cx="10996613" cy="710288"/>
          </a:xfrm>
          <a:prstGeom prst="rect">
            <a:avLst/>
          </a:prstGeom>
        </p:spPr>
        <p:txBody>
          <a:bodyPr lIns="0" rIns="90000"/>
          <a:lstStyle>
            <a:lvl1pPr>
              <a:defRPr sz="3200" baseline="0"/>
            </a:lvl1pPr>
          </a:lstStyle>
          <a:p>
            <a:r>
              <a:rPr lang="en-GB" dirty="0"/>
              <a:t>Click to edit</a:t>
            </a:r>
            <a:endParaRPr lang="en-US" dirty="0"/>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357187" y="1080312"/>
            <a:ext cx="5905354" cy="4383786"/>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sp>
        <p:nvSpPr>
          <p:cNvPr id="2" name="Picture Placeholder 47">
            <a:extLst>
              <a:ext uri="{FF2B5EF4-FFF2-40B4-BE49-F238E27FC236}">
                <a16:creationId xmlns:a16="http://schemas.microsoft.com/office/drawing/2014/main" id="{E6E49DD5-550C-9257-424C-6F84C1CE75D4}"/>
              </a:ext>
            </a:extLst>
          </p:cNvPr>
          <p:cNvSpPr>
            <a:spLocks noGrp="1"/>
          </p:cNvSpPr>
          <p:nvPr>
            <p:ph type="pic" sz="quarter" idx="14" hasCustomPrompt="1"/>
          </p:nvPr>
        </p:nvSpPr>
        <p:spPr>
          <a:xfrm>
            <a:off x="6583284" y="1075414"/>
            <a:ext cx="4632984" cy="4093986"/>
          </a:xfrm>
          <a:custGeom>
            <a:avLst/>
            <a:gdLst>
              <a:gd name="connsiteX0" fmla="*/ 2020018 w 5047470"/>
              <a:gd name="connsiteY0" fmla="*/ 0 h 3531036"/>
              <a:gd name="connsiteX1" fmla="*/ 2024920 w 5047470"/>
              <a:gd name="connsiteY1" fmla="*/ 0 h 3531036"/>
              <a:gd name="connsiteX2" fmla="*/ 2275186 w 5047470"/>
              <a:gd name="connsiteY2" fmla="*/ 5334 h 3531036"/>
              <a:gd name="connsiteX3" fmla="*/ 4233310 w 5047470"/>
              <a:gd name="connsiteY3" fmla="*/ 509457 h 3531036"/>
              <a:gd name="connsiteX4" fmla="*/ 4741974 w 5047470"/>
              <a:gd name="connsiteY4" fmla="*/ 3216818 h 3531036"/>
              <a:gd name="connsiteX5" fmla="*/ 286933 w 5047470"/>
              <a:gd name="connsiteY5" fmla="*/ 3216818 h 3531036"/>
              <a:gd name="connsiteX6" fmla="*/ 827495 w 5047470"/>
              <a:gd name="connsiteY6" fmla="*/ 245214 h 3531036"/>
              <a:gd name="connsiteX7" fmla="*/ 1777462 w 5047470"/>
              <a:gd name="connsiteY7" fmla="*/ 6800 h 3531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47470" h="3531036">
                <a:moveTo>
                  <a:pt x="2020018" y="0"/>
                </a:moveTo>
                <a:lnTo>
                  <a:pt x="2024920" y="0"/>
                </a:lnTo>
                <a:lnTo>
                  <a:pt x="2275186" y="5334"/>
                </a:lnTo>
                <a:cubicBezTo>
                  <a:pt x="3042689" y="39314"/>
                  <a:pt x="3866328" y="230869"/>
                  <a:pt x="4233310" y="509457"/>
                </a:cubicBezTo>
                <a:cubicBezTo>
                  <a:pt x="4885723" y="1004725"/>
                  <a:pt x="5399704" y="2765591"/>
                  <a:pt x="4741974" y="3216818"/>
                </a:cubicBezTo>
                <a:cubicBezTo>
                  <a:pt x="4084245" y="3668045"/>
                  <a:pt x="918081" y="3602215"/>
                  <a:pt x="286933" y="3216818"/>
                </a:cubicBezTo>
                <a:cubicBezTo>
                  <a:pt x="-344215" y="2831420"/>
                  <a:pt x="169766" y="696441"/>
                  <a:pt x="827495" y="245214"/>
                </a:cubicBezTo>
                <a:cubicBezTo>
                  <a:pt x="1033036" y="104205"/>
                  <a:pt x="1379001" y="28766"/>
                  <a:pt x="1777462" y="6800"/>
                </a:cubicBezTo>
                <a:close/>
              </a:path>
            </a:pathLst>
          </a:custGeom>
        </p:spPr>
        <p:txBody>
          <a:bodyPr wrap="square">
            <a:noAutofit/>
          </a:bodyPr>
          <a:lstStyle/>
          <a:p>
            <a:r>
              <a:rPr lang="en-US"/>
              <a:t> </a:t>
            </a:r>
          </a:p>
        </p:txBody>
      </p:sp>
      <p:sp>
        <p:nvSpPr>
          <p:cNvPr id="16" name="Picture Placeholder 15">
            <a:extLst>
              <a:ext uri="{FF2B5EF4-FFF2-40B4-BE49-F238E27FC236}">
                <a16:creationId xmlns:a16="http://schemas.microsoft.com/office/drawing/2014/main" id="{1F06F181-EF0F-68FA-60E5-D566B1226EF8}"/>
              </a:ext>
              <a:ext uri="{C183D7F6-B498-43B3-948B-1728B52AA6E4}">
                <adec:decorative xmlns:adec="http://schemas.microsoft.com/office/drawing/2017/decorative" val="1"/>
              </a:ext>
            </a:extLst>
          </p:cNvPr>
          <p:cNvSpPr>
            <a:spLocks noGrp="1"/>
          </p:cNvSpPr>
          <p:nvPr>
            <p:ph type="pic" sz="quarter" idx="24" hasCustomPrompt="1"/>
          </p:nvPr>
        </p:nvSpPr>
        <p:spPr>
          <a:xfrm>
            <a:off x="7078120" y="5589969"/>
            <a:ext cx="3643313" cy="579437"/>
          </a:xfrm>
          <a:prstGeom prst="rect">
            <a:avLst/>
          </a:prstGeom>
          <a:blipFill>
            <a:blip r:embed="rId2"/>
            <a:stretch>
              <a:fillRect l="-412" r="-412"/>
            </a:stretch>
          </a:blipFill>
        </p:spPr>
        <p:txBody>
          <a:bodyPr/>
          <a:lstStyle/>
          <a:p>
            <a:r>
              <a:rPr lang="en-US"/>
              <a:t> </a:t>
            </a:r>
          </a:p>
        </p:txBody>
      </p:sp>
      <p:sp>
        <p:nvSpPr>
          <p:cNvPr id="8" name="Text Placeholder 41">
            <a:extLst>
              <a:ext uri="{FF2B5EF4-FFF2-40B4-BE49-F238E27FC236}">
                <a16:creationId xmlns:a16="http://schemas.microsoft.com/office/drawing/2014/main" id="{CD5E8960-9ED3-2081-B390-CBF38C392AC5}"/>
              </a:ext>
            </a:extLst>
          </p:cNvPr>
          <p:cNvSpPr>
            <a:spLocks noGrp="1"/>
          </p:cNvSpPr>
          <p:nvPr>
            <p:ph type="body" sz="quarter" idx="23"/>
          </p:nvPr>
        </p:nvSpPr>
        <p:spPr>
          <a:xfrm>
            <a:off x="7347686" y="5672519"/>
            <a:ext cx="2830459" cy="414338"/>
          </a:xfrm>
          <a:prstGeom prst="rect">
            <a:avLst/>
          </a:prstGeom>
          <a:noFill/>
        </p:spPr>
        <p:txBody>
          <a:bodyPr anchor="ctr" anchorCtr="0"/>
          <a:lstStyle>
            <a:lvl1pPr algn="ctr">
              <a:defRPr sz="1400" b="1" i="0" baseline="0">
                <a:solidFill>
                  <a:schemeClr val="tx1"/>
                </a:solidFill>
              </a:defRPr>
            </a:lvl1pPr>
          </a:lstStyle>
          <a:p>
            <a:pPr lvl="0"/>
            <a:r>
              <a:rPr lang="en-US"/>
              <a:t>Click to edit</a:t>
            </a:r>
          </a:p>
        </p:txBody>
      </p:sp>
      <p:grpSp>
        <p:nvGrpSpPr>
          <p:cNvPr id="3" name="Group 2">
            <a:extLst>
              <a:ext uri="{FF2B5EF4-FFF2-40B4-BE49-F238E27FC236}">
                <a16:creationId xmlns:a16="http://schemas.microsoft.com/office/drawing/2014/main" id="{7FDE46AC-A9E1-7572-F6FB-B125C72FFDB7}"/>
              </a:ext>
              <a:ext uri="{C183D7F6-B498-43B3-948B-1728B52AA6E4}">
                <adec:decorative xmlns:adec="http://schemas.microsoft.com/office/drawing/2017/decorative" val="1"/>
              </a:ext>
            </a:extLst>
          </p:cNvPr>
          <p:cNvGrpSpPr/>
          <p:nvPr userDrawn="1"/>
        </p:nvGrpSpPr>
        <p:grpSpPr>
          <a:xfrm rot="-5400000">
            <a:off x="8435508" y="3101506"/>
            <a:ext cx="6857998" cy="654989"/>
            <a:chOff x="0" y="0"/>
            <a:chExt cx="1993384" cy="182252"/>
          </a:xfrm>
        </p:grpSpPr>
        <p:sp>
          <p:nvSpPr>
            <p:cNvPr id="4" name="Freeform 3">
              <a:extLst>
                <a:ext uri="{FF2B5EF4-FFF2-40B4-BE49-F238E27FC236}">
                  <a16:creationId xmlns:a16="http://schemas.microsoft.com/office/drawing/2014/main" id="{93CC7725-7842-6C90-329A-E7C115E56D54}"/>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7AA62C"/>
            </a:solidFill>
          </p:spPr>
        </p:sp>
      </p:grpSp>
      <p:sp>
        <p:nvSpPr>
          <p:cNvPr id="5" name="TextBox 4">
            <a:extLst>
              <a:ext uri="{FF2B5EF4-FFF2-40B4-BE49-F238E27FC236}">
                <a16:creationId xmlns:a16="http://schemas.microsoft.com/office/drawing/2014/main" id="{E72FBDE7-90A9-23FC-478B-516940194C99}"/>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a:solidFill>
                  <a:srgbClr val="FFFFFF"/>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249194951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Content-2-Pebble-Right">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0ECA9B9A-3111-4A58-2F7B-030E6944C48B}"/>
              </a:ext>
            </a:extLst>
          </p:cNvPr>
          <p:cNvSpPr>
            <a:spLocks noGrp="1"/>
          </p:cNvSpPr>
          <p:nvPr>
            <p:ph type="title"/>
          </p:nvPr>
        </p:nvSpPr>
        <p:spPr>
          <a:xfrm>
            <a:off x="357188" y="365126"/>
            <a:ext cx="6819952" cy="710288"/>
          </a:xfrm>
          <a:prstGeom prst="rect">
            <a:avLst/>
          </a:prstGeom>
        </p:spPr>
        <p:txBody>
          <a:bodyPr lIns="0" rIns="90000"/>
          <a:lstStyle>
            <a:lvl1pPr>
              <a:defRPr sz="3200" baseline="0"/>
            </a:lvl1pPr>
          </a:lstStyle>
          <a:p>
            <a:r>
              <a:rPr lang="en-GB" dirty="0"/>
              <a:t>Click to edit</a:t>
            </a:r>
            <a:endParaRPr lang="en-US" dirty="0"/>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357187" y="1080311"/>
            <a:ext cx="5905354" cy="5308613"/>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sp>
        <p:nvSpPr>
          <p:cNvPr id="7" name="Picture Placeholder 43">
            <a:extLst>
              <a:ext uri="{FF2B5EF4-FFF2-40B4-BE49-F238E27FC236}">
                <a16:creationId xmlns:a16="http://schemas.microsoft.com/office/drawing/2014/main" id="{119E02C8-E0FD-C021-53C9-50A98870C034}"/>
              </a:ext>
            </a:extLst>
          </p:cNvPr>
          <p:cNvSpPr>
            <a:spLocks noGrp="1"/>
          </p:cNvSpPr>
          <p:nvPr>
            <p:ph type="pic" sz="quarter" idx="13" hasCustomPrompt="1"/>
          </p:nvPr>
        </p:nvSpPr>
        <p:spPr>
          <a:xfrm>
            <a:off x="7152453" y="127931"/>
            <a:ext cx="4204166" cy="3070506"/>
          </a:xfrm>
          <a:custGeom>
            <a:avLst/>
            <a:gdLst>
              <a:gd name="connsiteX0" fmla="*/ 1284154 w 4727624"/>
              <a:gd name="connsiteY0" fmla="*/ 0 h 3452813"/>
              <a:gd name="connsiteX1" fmla="*/ 1298461 w 4727624"/>
              <a:gd name="connsiteY1" fmla="*/ 0 h 3452813"/>
              <a:gd name="connsiteX2" fmla="*/ 1376680 w 4727624"/>
              <a:gd name="connsiteY2" fmla="*/ 1055 h 3452813"/>
              <a:gd name="connsiteX3" fmla="*/ 4719748 w 4727624"/>
              <a:gd name="connsiteY3" fmla="*/ 1626257 h 3452813"/>
              <a:gd name="connsiteX4" fmla="*/ 4727624 w 4727624"/>
              <a:gd name="connsiteY4" fmla="*/ 1715565 h 3452813"/>
              <a:gd name="connsiteX5" fmla="*/ 4727624 w 4727624"/>
              <a:gd name="connsiteY5" fmla="*/ 1715588 h 3452813"/>
              <a:gd name="connsiteX6" fmla="*/ 4710061 w 4727624"/>
              <a:gd name="connsiteY6" fmla="*/ 1892018 h 3452813"/>
              <a:gd name="connsiteX7" fmla="*/ 2399224 w 4727624"/>
              <a:gd name="connsiteY7" fmla="*/ 3448684 h 3452813"/>
              <a:gd name="connsiteX8" fmla="*/ 38925 w 4727624"/>
              <a:gd name="connsiteY8" fmla="*/ 2130247 h 3452813"/>
              <a:gd name="connsiteX9" fmla="*/ 1208378 w 4727624"/>
              <a:gd name="connsiteY9" fmla="*/ 3735 h 3452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27624" h="3452813">
                <a:moveTo>
                  <a:pt x="1284154" y="0"/>
                </a:moveTo>
                <a:lnTo>
                  <a:pt x="1298461" y="0"/>
                </a:lnTo>
                <a:lnTo>
                  <a:pt x="1376680" y="1055"/>
                </a:lnTo>
                <a:cubicBezTo>
                  <a:pt x="2289869" y="36882"/>
                  <a:pt x="4568831" y="767049"/>
                  <a:pt x="4719748" y="1626257"/>
                </a:cubicBezTo>
                <a:lnTo>
                  <a:pt x="4727624" y="1715565"/>
                </a:lnTo>
                <a:lnTo>
                  <a:pt x="4727624" y="1715588"/>
                </a:lnTo>
                <a:lnTo>
                  <a:pt x="4710061" y="1892018"/>
                </a:lnTo>
                <a:cubicBezTo>
                  <a:pt x="4537247" y="2758608"/>
                  <a:pt x="3131834" y="3383892"/>
                  <a:pt x="2399224" y="3448684"/>
                </a:cubicBezTo>
                <a:cubicBezTo>
                  <a:pt x="1617774" y="3517796"/>
                  <a:pt x="237399" y="2704405"/>
                  <a:pt x="38925" y="2130247"/>
                </a:cubicBezTo>
                <a:cubicBezTo>
                  <a:pt x="-159549" y="1556089"/>
                  <a:pt x="426928" y="72847"/>
                  <a:pt x="1208378" y="3735"/>
                </a:cubicBezTo>
                <a:close/>
              </a:path>
            </a:pathLst>
          </a:custGeom>
        </p:spPr>
        <p:txBody>
          <a:bodyPr wrap="square">
            <a:noAutofit/>
          </a:bodyPr>
          <a:lstStyle/>
          <a:p>
            <a:r>
              <a:rPr lang="en-US"/>
              <a:t> </a:t>
            </a:r>
          </a:p>
        </p:txBody>
      </p:sp>
      <p:sp>
        <p:nvSpPr>
          <p:cNvPr id="10" name="Washi">
            <a:extLst>
              <a:ext uri="{FF2B5EF4-FFF2-40B4-BE49-F238E27FC236}">
                <a16:creationId xmlns:a16="http://schemas.microsoft.com/office/drawing/2014/main" id="{39C52D04-F408-5642-E06A-3FDED0B51852}"/>
              </a:ext>
              <a:ext uri="{C183D7F6-B498-43B3-948B-1728B52AA6E4}">
                <adec:decorative xmlns:adec="http://schemas.microsoft.com/office/drawing/2017/decorative" val="1"/>
              </a:ext>
            </a:extLst>
          </p:cNvPr>
          <p:cNvSpPr>
            <a:spLocks noGrp="1"/>
          </p:cNvSpPr>
          <p:nvPr>
            <p:ph type="pic" sz="quarter" idx="24" hasCustomPrompt="1"/>
          </p:nvPr>
        </p:nvSpPr>
        <p:spPr>
          <a:xfrm>
            <a:off x="7177139" y="2630017"/>
            <a:ext cx="2223218" cy="579437"/>
          </a:xfrm>
          <a:prstGeom prst="rect">
            <a:avLst/>
          </a:prstGeom>
          <a:blipFill>
            <a:blip r:embed="rId2"/>
            <a:stretch>
              <a:fillRect l="-412" r="-412"/>
            </a:stretch>
          </a:blipFill>
        </p:spPr>
        <p:txBody>
          <a:bodyPr/>
          <a:lstStyle/>
          <a:p>
            <a:r>
              <a:rPr lang="en-US"/>
              <a:t> </a:t>
            </a:r>
          </a:p>
        </p:txBody>
      </p:sp>
      <p:sp>
        <p:nvSpPr>
          <p:cNvPr id="14" name="Text Placeholder 41">
            <a:extLst>
              <a:ext uri="{FF2B5EF4-FFF2-40B4-BE49-F238E27FC236}">
                <a16:creationId xmlns:a16="http://schemas.microsoft.com/office/drawing/2014/main" id="{6E098A6C-30D9-2247-8DF2-5E5C9D8A4AA0}"/>
              </a:ext>
            </a:extLst>
          </p:cNvPr>
          <p:cNvSpPr>
            <a:spLocks noGrp="1"/>
          </p:cNvSpPr>
          <p:nvPr>
            <p:ph type="body" sz="quarter" idx="23"/>
          </p:nvPr>
        </p:nvSpPr>
        <p:spPr>
          <a:xfrm>
            <a:off x="7232224" y="2701550"/>
            <a:ext cx="2021945" cy="414338"/>
          </a:xfrm>
          <a:prstGeom prst="rect">
            <a:avLst/>
          </a:prstGeom>
          <a:noFill/>
        </p:spPr>
        <p:txBody>
          <a:bodyPr anchor="ctr" anchorCtr="0"/>
          <a:lstStyle>
            <a:lvl1pPr algn="ctr">
              <a:defRPr sz="1400" b="1" i="0" baseline="0">
                <a:solidFill>
                  <a:schemeClr val="tx1"/>
                </a:solidFill>
              </a:defRPr>
            </a:lvl1pPr>
          </a:lstStyle>
          <a:p>
            <a:pPr lvl="0"/>
            <a:r>
              <a:rPr lang="en-US" dirty="0"/>
              <a:t>Click to edit</a:t>
            </a:r>
          </a:p>
        </p:txBody>
      </p:sp>
      <p:sp>
        <p:nvSpPr>
          <p:cNvPr id="9" name="Picture Placeholder 47">
            <a:extLst>
              <a:ext uri="{FF2B5EF4-FFF2-40B4-BE49-F238E27FC236}">
                <a16:creationId xmlns:a16="http://schemas.microsoft.com/office/drawing/2014/main" id="{FFE1C230-603A-EEEC-B599-2DE9E313C8A2}"/>
              </a:ext>
            </a:extLst>
          </p:cNvPr>
          <p:cNvSpPr>
            <a:spLocks noGrp="1"/>
          </p:cNvSpPr>
          <p:nvPr>
            <p:ph type="pic" sz="quarter" idx="14" hasCustomPrompt="1"/>
          </p:nvPr>
        </p:nvSpPr>
        <p:spPr>
          <a:xfrm>
            <a:off x="6352998" y="3355905"/>
            <a:ext cx="4823228" cy="3374164"/>
          </a:xfrm>
          <a:custGeom>
            <a:avLst/>
            <a:gdLst>
              <a:gd name="connsiteX0" fmla="*/ 2020018 w 5047470"/>
              <a:gd name="connsiteY0" fmla="*/ 0 h 3531036"/>
              <a:gd name="connsiteX1" fmla="*/ 2024920 w 5047470"/>
              <a:gd name="connsiteY1" fmla="*/ 0 h 3531036"/>
              <a:gd name="connsiteX2" fmla="*/ 2275186 w 5047470"/>
              <a:gd name="connsiteY2" fmla="*/ 5334 h 3531036"/>
              <a:gd name="connsiteX3" fmla="*/ 4233310 w 5047470"/>
              <a:gd name="connsiteY3" fmla="*/ 509457 h 3531036"/>
              <a:gd name="connsiteX4" fmla="*/ 4741974 w 5047470"/>
              <a:gd name="connsiteY4" fmla="*/ 3216818 h 3531036"/>
              <a:gd name="connsiteX5" fmla="*/ 286933 w 5047470"/>
              <a:gd name="connsiteY5" fmla="*/ 3216818 h 3531036"/>
              <a:gd name="connsiteX6" fmla="*/ 827495 w 5047470"/>
              <a:gd name="connsiteY6" fmla="*/ 245214 h 3531036"/>
              <a:gd name="connsiteX7" fmla="*/ 1777462 w 5047470"/>
              <a:gd name="connsiteY7" fmla="*/ 6800 h 3531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47470" h="3531036">
                <a:moveTo>
                  <a:pt x="2020018" y="0"/>
                </a:moveTo>
                <a:lnTo>
                  <a:pt x="2024920" y="0"/>
                </a:lnTo>
                <a:lnTo>
                  <a:pt x="2275186" y="5334"/>
                </a:lnTo>
                <a:cubicBezTo>
                  <a:pt x="3042689" y="39314"/>
                  <a:pt x="3866328" y="230869"/>
                  <a:pt x="4233310" y="509457"/>
                </a:cubicBezTo>
                <a:cubicBezTo>
                  <a:pt x="4885723" y="1004725"/>
                  <a:pt x="5399704" y="2765591"/>
                  <a:pt x="4741974" y="3216818"/>
                </a:cubicBezTo>
                <a:cubicBezTo>
                  <a:pt x="4084245" y="3668045"/>
                  <a:pt x="918081" y="3602215"/>
                  <a:pt x="286933" y="3216818"/>
                </a:cubicBezTo>
                <a:cubicBezTo>
                  <a:pt x="-344215" y="2831420"/>
                  <a:pt x="169766" y="696441"/>
                  <a:pt x="827495" y="245214"/>
                </a:cubicBezTo>
                <a:cubicBezTo>
                  <a:pt x="1033036" y="104205"/>
                  <a:pt x="1379001" y="28766"/>
                  <a:pt x="1777462" y="6800"/>
                </a:cubicBezTo>
                <a:close/>
              </a:path>
            </a:pathLst>
          </a:custGeom>
        </p:spPr>
        <p:txBody>
          <a:bodyPr wrap="square">
            <a:noAutofit/>
          </a:bodyPr>
          <a:lstStyle/>
          <a:p>
            <a:r>
              <a:rPr lang="en-US"/>
              <a:t> </a:t>
            </a:r>
          </a:p>
        </p:txBody>
      </p:sp>
      <p:sp>
        <p:nvSpPr>
          <p:cNvPr id="15" name="Washi">
            <a:extLst>
              <a:ext uri="{FF2B5EF4-FFF2-40B4-BE49-F238E27FC236}">
                <a16:creationId xmlns:a16="http://schemas.microsoft.com/office/drawing/2014/main" id="{E3B1B4E7-928C-1AD7-05F2-BB41C3FEB1C2}"/>
              </a:ext>
              <a:ext uri="{C183D7F6-B498-43B3-948B-1728B52AA6E4}">
                <adec:decorative xmlns:adec="http://schemas.microsoft.com/office/drawing/2017/decorative" val="1"/>
              </a:ext>
            </a:extLst>
          </p:cNvPr>
          <p:cNvSpPr>
            <a:spLocks noGrp="1"/>
          </p:cNvSpPr>
          <p:nvPr>
            <p:ph type="pic" sz="quarter" idx="25" hasCustomPrompt="1"/>
          </p:nvPr>
        </p:nvSpPr>
        <p:spPr>
          <a:xfrm>
            <a:off x="9178952" y="6110222"/>
            <a:ext cx="2223218" cy="579437"/>
          </a:xfrm>
          <a:prstGeom prst="rect">
            <a:avLst/>
          </a:prstGeom>
          <a:blipFill>
            <a:blip r:embed="rId2"/>
            <a:stretch>
              <a:fillRect l="-412" r="-412"/>
            </a:stretch>
          </a:blipFill>
        </p:spPr>
        <p:txBody>
          <a:bodyPr/>
          <a:lstStyle/>
          <a:p>
            <a:r>
              <a:rPr lang="en-US"/>
              <a:t> </a:t>
            </a:r>
          </a:p>
        </p:txBody>
      </p:sp>
      <p:sp>
        <p:nvSpPr>
          <p:cNvPr id="17" name="Text Placeholder 41">
            <a:extLst>
              <a:ext uri="{FF2B5EF4-FFF2-40B4-BE49-F238E27FC236}">
                <a16:creationId xmlns:a16="http://schemas.microsoft.com/office/drawing/2014/main" id="{5B1AC22B-BC52-1F39-7611-60030CB14398}"/>
              </a:ext>
            </a:extLst>
          </p:cNvPr>
          <p:cNvSpPr>
            <a:spLocks noGrp="1"/>
          </p:cNvSpPr>
          <p:nvPr>
            <p:ph type="body" sz="quarter" idx="26"/>
          </p:nvPr>
        </p:nvSpPr>
        <p:spPr>
          <a:xfrm>
            <a:off x="9234037" y="6181755"/>
            <a:ext cx="2021945" cy="414338"/>
          </a:xfrm>
          <a:prstGeom prst="rect">
            <a:avLst/>
          </a:prstGeom>
          <a:noFill/>
        </p:spPr>
        <p:txBody>
          <a:bodyPr anchor="ctr" anchorCtr="0"/>
          <a:lstStyle>
            <a:lvl1pPr algn="ctr">
              <a:defRPr sz="1400" b="1" i="0" baseline="0">
                <a:solidFill>
                  <a:schemeClr val="tx1"/>
                </a:solidFill>
              </a:defRPr>
            </a:lvl1pPr>
          </a:lstStyle>
          <a:p>
            <a:pPr lvl="0"/>
            <a:r>
              <a:rPr lang="en-US"/>
              <a:t>Click to edit</a:t>
            </a:r>
          </a:p>
        </p:txBody>
      </p:sp>
      <p:grpSp>
        <p:nvGrpSpPr>
          <p:cNvPr id="11" name="Group 2">
            <a:extLst>
              <a:ext uri="{FF2B5EF4-FFF2-40B4-BE49-F238E27FC236}">
                <a16:creationId xmlns:a16="http://schemas.microsoft.com/office/drawing/2014/main" id="{7EAA60FF-3B89-0C06-377E-4ED2EFB90E3B}"/>
              </a:ext>
            </a:extLst>
          </p:cNvPr>
          <p:cNvGrpSpPr/>
          <p:nvPr userDrawn="1"/>
        </p:nvGrpSpPr>
        <p:grpSpPr>
          <a:xfrm rot="-5400000">
            <a:off x="8435508" y="3101506"/>
            <a:ext cx="6857998" cy="654989"/>
            <a:chOff x="0" y="0"/>
            <a:chExt cx="1993384" cy="182252"/>
          </a:xfrm>
        </p:grpSpPr>
        <p:sp>
          <p:nvSpPr>
            <p:cNvPr id="12" name="Freeform 3">
              <a:extLst>
                <a:ext uri="{FF2B5EF4-FFF2-40B4-BE49-F238E27FC236}">
                  <a16:creationId xmlns:a16="http://schemas.microsoft.com/office/drawing/2014/main" id="{38E2BA92-43E0-BFA6-3C6C-58A00BDC6A5C}"/>
                </a:ext>
                <a:ext uri="{C183D7F6-B498-43B3-948B-1728B52AA6E4}">
                  <adec:decorative xmlns:adec="http://schemas.microsoft.com/office/drawing/2017/decorative" val="1"/>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7AA62C"/>
            </a:solidFill>
          </p:spPr>
        </p:sp>
      </p:grpSp>
      <p:sp>
        <p:nvSpPr>
          <p:cNvPr id="13" name="TextBox 4">
            <a:extLst>
              <a:ext uri="{FF2B5EF4-FFF2-40B4-BE49-F238E27FC236}">
                <a16:creationId xmlns:a16="http://schemas.microsoft.com/office/drawing/2014/main" id="{DB35D363-26EC-3664-652F-49FC520A80EE}"/>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a:solidFill>
                  <a:srgbClr val="FFFFFF"/>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1155489928"/>
      </p:ext>
    </p:extLst>
  </p:cSld>
  <p:clrMapOvr>
    <a:masterClrMapping/>
  </p:clrMapOvr>
  <p:extLst>
    <p:ext uri="{DCECCB84-F9BA-43D5-87BE-67443E8EF086}">
      <p15:sldGuideLst xmlns:p15="http://schemas.microsoft.com/office/powerpoint/2012/main">
        <p15:guide id="1" orient="horz" pos="2137" userDrawn="1">
          <p15:clr>
            <a:srgbClr val="FBAE40"/>
          </p15:clr>
        </p15:guide>
        <p15:guide id="2" pos="3840"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53358D3-0AB5-6620-A638-0B4A1EB1ED92}"/>
              </a:ext>
            </a:extLst>
          </p:cNvPr>
          <p:cNvSpPr>
            <a:spLocks noGrp="1"/>
          </p:cNvSpPr>
          <p:nvPr>
            <p:ph type="title"/>
          </p:nvPr>
        </p:nvSpPr>
        <p:spPr>
          <a:xfrm>
            <a:off x="838200" y="-1027907"/>
            <a:ext cx="10515600" cy="1325563"/>
          </a:xfrm>
          <a:prstGeom prst="rect">
            <a:avLst/>
          </a:prstGeom>
        </p:spPr>
        <p:txBody>
          <a:bodyPr vert="horz" lIns="91440" tIns="45720" rIns="91440" bIns="45720" rtlCol="0" anchor="ctr">
            <a:normAutofit/>
          </a:bodyPr>
          <a:lstStyle/>
          <a:p>
            <a:r>
              <a:rPr lang="en-GB" dirty="0"/>
              <a:t>Click to edit Master title style</a:t>
            </a:r>
            <a:endParaRPr lang="en-US" dirty="0"/>
          </a:p>
        </p:txBody>
      </p:sp>
    </p:spTree>
    <p:extLst>
      <p:ext uri="{BB962C8B-B14F-4D97-AF65-F5344CB8AC3E}">
        <p14:creationId xmlns:p14="http://schemas.microsoft.com/office/powerpoint/2010/main" val="2215143578"/>
      </p:ext>
    </p:extLst>
  </p:cSld>
  <p:clrMap bg1="lt1" tx1="dk1" bg2="lt2" tx2="dk2" accent1="accent1" accent2="accent2" accent3="accent3" accent4="accent4" accent5="accent5" accent6="accent6" hlink="hlink" folHlink="folHlink"/>
  <p:sldLayoutIdLst>
    <p:sldLayoutId id="2147483689" r:id="rId1"/>
    <p:sldLayoutId id="2147483661" r:id="rId2"/>
    <p:sldLayoutId id="2147483691" r:id="rId3"/>
    <p:sldLayoutId id="2147483650" r:id="rId4"/>
    <p:sldLayoutId id="2147483683" r:id="rId5"/>
    <p:sldLayoutId id="2147483684" r:id="rId6"/>
    <p:sldLayoutId id="2147483673" r:id="rId7"/>
    <p:sldLayoutId id="2147483677" r:id="rId8"/>
    <p:sldLayoutId id="2147483679" r:id="rId9"/>
    <p:sldLayoutId id="2147483680" r:id="rId10"/>
    <p:sldLayoutId id="2147483666" r:id="rId11"/>
    <p:sldLayoutId id="2147483685" r:id="rId12"/>
    <p:sldLayoutId id="2147483667" r:id="rId13"/>
    <p:sldLayoutId id="2147483675" r:id="rId14"/>
    <p:sldLayoutId id="2147483671" r:id="rId15"/>
    <p:sldLayoutId id="2147483681" r:id="rId16"/>
    <p:sldLayoutId id="2147483672" r:id="rId17"/>
    <p:sldLayoutId id="2147483678" r:id="rId18"/>
    <p:sldLayoutId id="2147483664" r:id="rId19"/>
    <p:sldLayoutId id="2147483663" r:id="rId20"/>
    <p:sldLayoutId id="2147483660" r:id="rId21"/>
    <p:sldLayoutId id="2147483670" r:id="rId22"/>
    <p:sldLayoutId id="2147483682" r:id="rId23"/>
    <p:sldLayoutId id="2147483690" r:id="rId24"/>
    <p:sldLayoutId id="2147483692" r:id="rId25"/>
    <p:sldLayoutId id="2147483693" r:id="rId26"/>
    <p:sldLayoutId id="2147483694" r:id="rId27"/>
    <p:sldLayoutId id="2147483695" r:id="rId28"/>
  </p:sldLayoutIdLst>
  <p:txStyles>
    <p:titleStyle>
      <a:lvl1pPr algn="l" defTabSz="914400" rtl="0" eaLnBrk="1" latinLnBrk="0" hangingPunct="1">
        <a:lnSpc>
          <a:spcPct val="90000"/>
        </a:lnSpc>
        <a:spcBef>
          <a:spcPct val="0"/>
        </a:spcBef>
        <a:buNone/>
        <a:defRPr sz="2600" b="1" i="0" kern="1200" baseline="0">
          <a:solidFill>
            <a:srgbClr val="597F32"/>
          </a:solidFill>
          <a:latin typeface="Arial" panose="020B0604020202020204" pitchFamily="34" charset="0"/>
          <a:ea typeface="+mj-ea"/>
          <a:cs typeface="+mj-cs"/>
        </a:defRPr>
      </a:lvl1pPr>
    </p:titleStyle>
    <p:body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xml"/><Relationship Id="rId1" Type="http://schemas.openxmlformats.org/officeDocument/2006/relationships/slideLayout" Target="../slideLayouts/slideLayout25.xml"/></Relationships>
</file>

<file path=ppt/slides/_rels/slide1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0.xml"/></Relationships>
</file>

<file path=ppt/slides/_rels/slide11.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image" Target="../media/image38.emf"/><Relationship Id="rId1" Type="http://schemas.openxmlformats.org/officeDocument/2006/relationships/slideLayout" Target="../slideLayouts/slideLayout18.xml"/><Relationship Id="rId5" Type="http://schemas.openxmlformats.org/officeDocument/2006/relationships/image" Target="../media/image41.png"/><Relationship Id="rId4" Type="http://schemas.openxmlformats.org/officeDocument/2006/relationships/image" Target="../media/image40.emf"/></Relationships>
</file>

<file path=ppt/slides/_rels/slide12.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image" Target="../media/image39.emf"/><Relationship Id="rId1" Type="http://schemas.openxmlformats.org/officeDocument/2006/relationships/slideLayout" Target="../slideLayouts/slideLayout18.xml"/><Relationship Id="rId5" Type="http://schemas.openxmlformats.org/officeDocument/2006/relationships/image" Target="../media/image41.png"/><Relationship Id="rId4" Type="http://schemas.openxmlformats.org/officeDocument/2006/relationships/image" Target="../media/image40.em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4.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7.xml"/><Relationship Id="rId1" Type="http://schemas.openxmlformats.org/officeDocument/2006/relationships/slideLayout" Target="../slideLayouts/slideLayout18.xml"/><Relationship Id="rId5" Type="http://schemas.openxmlformats.org/officeDocument/2006/relationships/image" Target="../media/image12.svg"/><Relationship Id="rId4" Type="http://schemas.openxmlformats.org/officeDocument/2006/relationships/image" Target="../media/image11.png"/></Relationships>
</file>

<file path=ppt/slides/_rels/slide17.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image" Target="../media/image45.png"/><Relationship Id="rId7"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18.xml"/><Relationship Id="rId6" Type="http://schemas.openxmlformats.org/officeDocument/2006/relationships/image" Target="../media/image37.png"/><Relationship Id="rId5" Type="http://schemas.openxmlformats.org/officeDocument/2006/relationships/image" Target="../media/image16.svg"/><Relationship Id="rId4" Type="http://schemas.openxmlformats.org/officeDocument/2006/relationships/image" Target="../media/image15.png"/><Relationship Id="rId9" Type="http://schemas.openxmlformats.org/officeDocument/2006/relationships/image" Target="../media/image12.svg"/></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45.png"/><Relationship Id="rId2" Type="http://schemas.openxmlformats.org/officeDocument/2006/relationships/notesSlide" Target="../notesSlides/notesSlide9.xml"/><Relationship Id="rId1" Type="http://schemas.openxmlformats.org/officeDocument/2006/relationships/slideLayout" Target="../slideLayouts/slideLayout18.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6.svg"/></Relationships>
</file>

<file path=ppt/slides/_rels/slide19.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0.xml"/><Relationship Id="rId1" Type="http://schemas.openxmlformats.org/officeDocument/2006/relationships/slideLayout" Target="../slideLayouts/slideLayout10.xml"/><Relationship Id="rId4" Type="http://schemas.openxmlformats.org/officeDocument/2006/relationships/image" Target="../media/image47.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1.xml"/><Relationship Id="rId1" Type="http://schemas.openxmlformats.org/officeDocument/2006/relationships/slideLayout" Target="../slideLayouts/slideLayout10.xml"/><Relationship Id="rId4" Type="http://schemas.openxmlformats.org/officeDocument/2006/relationships/image" Target="../media/image49.jpg"/></Relationships>
</file>

<file path=ppt/slides/_rels/slide21.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13.xml"/><Relationship Id="rId1" Type="http://schemas.openxmlformats.org/officeDocument/2006/relationships/slideLayout" Target="../slideLayouts/slideLayout16.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8.png"/></Relationships>
</file>

<file path=ppt/slides/_rels/slide23.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3" Type="http://schemas.openxmlformats.org/officeDocument/2006/relationships/hyperlink" Target="https://storymaps.arcgis.com/stories/ca42f8c2a19b4ed4884ac518e0b28aae" TargetMode="External"/><Relationship Id="rId2" Type="http://schemas.openxmlformats.org/officeDocument/2006/relationships/notesSlide" Target="../notesSlides/notesSlide18.xml"/><Relationship Id="rId1" Type="http://schemas.openxmlformats.org/officeDocument/2006/relationships/slideLayout" Target="../slideLayouts/slideLayout16.xml"/><Relationship Id="rId5" Type="http://schemas.openxmlformats.org/officeDocument/2006/relationships/image" Target="../media/image56.jpeg"/><Relationship Id="rId4" Type="http://schemas.openxmlformats.org/officeDocument/2006/relationships/image" Target="../media/image45.png"/></Relationships>
</file>

<file path=ppt/slides/_rels/slide28.xml.rels><?xml version="1.0" encoding="UTF-8" standalone="yes"?>
<Relationships xmlns="http://schemas.openxmlformats.org/package/2006/relationships"><Relationship Id="rId3" Type="http://schemas.openxmlformats.org/officeDocument/2006/relationships/hyperlink" Target="https://storymaps.arcgis.com/stories/ca42f8c2a19b4ed4884ac518e0b28aae" TargetMode="External"/><Relationship Id="rId2" Type="http://schemas.openxmlformats.org/officeDocument/2006/relationships/notesSlide" Target="../notesSlides/notesSlide19.xml"/><Relationship Id="rId1" Type="http://schemas.openxmlformats.org/officeDocument/2006/relationships/slideLayout" Target="../slideLayouts/slideLayout12.xml"/><Relationship Id="rId6" Type="http://schemas.openxmlformats.org/officeDocument/2006/relationships/image" Target="../media/image58.png"/><Relationship Id="rId5" Type="http://schemas.openxmlformats.org/officeDocument/2006/relationships/image" Target="../media/image57.jpeg"/><Relationship Id="rId4" Type="http://schemas.openxmlformats.org/officeDocument/2006/relationships/hyperlink" Target="https://orbis.stanford.edu/" TargetMode="External"/></Relationships>
</file>

<file path=ppt/slides/_rels/slide29.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hyperlink" Target="https://storymaps.arcgis.com/stories/ca42f8c2a19b4ed4884ac518e0b28aae" TargetMode="External"/><Relationship Id="rId7" Type="http://schemas.openxmlformats.org/officeDocument/2006/relationships/image" Target="../media/image11.png"/><Relationship Id="rId2" Type="http://schemas.openxmlformats.org/officeDocument/2006/relationships/notesSlide" Target="../notesSlides/notesSlide20.xml"/><Relationship Id="rId1" Type="http://schemas.openxmlformats.org/officeDocument/2006/relationships/slideLayout" Target="../slideLayouts/slideLayout8.xml"/><Relationship Id="rId6" Type="http://schemas.openxmlformats.org/officeDocument/2006/relationships/image" Target="../media/image61.png"/><Relationship Id="rId5" Type="http://schemas.openxmlformats.org/officeDocument/2006/relationships/image" Target="../media/image60.jpg"/><Relationship Id="rId4" Type="http://schemas.openxmlformats.org/officeDocument/2006/relationships/image" Target="../media/image59.png"/></Relationships>
</file>

<file path=ppt/slides/_rels/slide3.xml.rels><?xml version="1.0" encoding="UTF-8" standalone="yes"?>
<Relationships xmlns="http://schemas.openxmlformats.org/package/2006/relationships"><Relationship Id="rId3" Type="http://schemas.openxmlformats.org/officeDocument/2006/relationships/hyperlink" Target="https://historicengland.org.uk/services-skills/education/teaching-activities/hadrians-wall-cumbria" TargetMode="External"/><Relationship Id="rId2" Type="http://schemas.openxmlformats.org/officeDocument/2006/relationships/hyperlink" Target="https://storymaps.arcgis.com/stories/ca42f8c2a19b4ed4884ac518e0b28aae" TargetMode="Externa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hyperlink" Target="https://storymaps.arcgis.com/stories/ca42f8c2a19b4ed4884ac518e0b28aae" TargetMode="External"/><Relationship Id="rId7" Type="http://schemas.openxmlformats.org/officeDocument/2006/relationships/image" Target="../media/image12.svg"/><Relationship Id="rId2" Type="http://schemas.openxmlformats.org/officeDocument/2006/relationships/notesSlide" Target="../notesSlides/notesSlide21.xml"/><Relationship Id="rId1" Type="http://schemas.openxmlformats.org/officeDocument/2006/relationships/slideLayout" Target="../slideLayouts/slideLayout8.xml"/><Relationship Id="rId6" Type="http://schemas.openxmlformats.org/officeDocument/2006/relationships/image" Target="../media/image11.png"/><Relationship Id="rId5" Type="http://schemas.openxmlformats.org/officeDocument/2006/relationships/image" Target="../media/image63.png"/><Relationship Id="rId4" Type="http://schemas.openxmlformats.org/officeDocument/2006/relationships/image" Target="../media/image62.jpg"/></Relationships>
</file>

<file path=ppt/slides/_rels/slide31.xml.rels><?xml version="1.0" encoding="UTF-8" standalone="yes"?>
<Relationships xmlns="http://schemas.openxmlformats.org/package/2006/relationships"><Relationship Id="rId3" Type="http://schemas.openxmlformats.org/officeDocument/2006/relationships/hyperlink" Target="https://historicengland.org.uk/listing/" TargetMode="External"/><Relationship Id="rId2" Type="http://schemas.openxmlformats.org/officeDocument/2006/relationships/notesSlide" Target="../notesSlides/notesSlide22.xml"/><Relationship Id="rId1" Type="http://schemas.openxmlformats.org/officeDocument/2006/relationships/slideLayout" Target="../slideLayouts/slideLayout4.xml"/><Relationship Id="rId5" Type="http://schemas.openxmlformats.org/officeDocument/2006/relationships/hyperlink" Target="https://historicengland.org.uk/services-skills/education/teaching-activities/how-you-can-provide-the-missing-pieces/" TargetMode="External"/><Relationship Id="rId4" Type="http://schemas.openxmlformats.org/officeDocument/2006/relationships/hyperlink" Target="https://storymaps.arcgis.com/stories/ca42f8c2a19b4ed4884ac518e0b28aae" TargetMode="External"/></Relationships>
</file>

<file path=ppt/slides/_rels/slide32.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hyperlink" Target="http://www.english-heritage.org.uk/siteassets/home/learn/teaching-resources/birdoswald_roman_fort_timeline_ks2-ks3.pdf" TargetMode="External"/><Relationship Id="rId7" Type="http://schemas.openxmlformats.org/officeDocument/2006/relationships/image" Target="../media/image12.svg"/><Relationship Id="rId2" Type="http://schemas.openxmlformats.org/officeDocument/2006/relationships/notesSlide" Target="../notesSlides/notesSlide23.xml"/><Relationship Id="rId1" Type="http://schemas.openxmlformats.org/officeDocument/2006/relationships/slideLayout" Target="../slideLayouts/slideLayout12.xml"/><Relationship Id="rId6" Type="http://schemas.openxmlformats.org/officeDocument/2006/relationships/image" Target="../media/image11.png"/><Relationship Id="rId5" Type="http://schemas.openxmlformats.org/officeDocument/2006/relationships/image" Target="../media/image8.emf"/><Relationship Id="rId4" Type="http://schemas.openxmlformats.org/officeDocument/2006/relationships/image" Target="../media/image64.png"/></Relationships>
</file>

<file path=ppt/slides/_rels/slide3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4.xml"/><Relationship Id="rId1" Type="http://schemas.openxmlformats.org/officeDocument/2006/relationships/slideLayout" Target="../slideLayouts/slideLayout22.xml"/></Relationships>
</file>

<file path=ppt/slides/_rels/slide34.xml.rels><?xml version="1.0" encoding="UTF-8" standalone="yes"?>
<Relationships xmlns="http://schemas.openxmlformats.org/package/2006/relationships"><Relationship Id="rId8" Type="http://schemas.openxmlformats.org/officeDocument/2006/relationships/image" Target="../media/image71.jpeg"/><Relationship Id="rId13" Type="http://schemas.openxmlformats.org/officeDocument/2006/relationships/image" Target="../media/image45.png"/><Relationship Id="rId3" Type="http://schemas.openxmlformats.org/officeDocument/2006/relationships/hyperlink" Target="https://www.english-heritage.org.uk/siteassets/home/learn/teaching-resources/birdoswald_roman_fort_teachers_resource_pack_ks2-ks3-updated.pdf" TargetMode="External"/><Relationship Id="rId7" Type="http://schemas.openxmlformats.org/officeDocument/2006/relationships/image" Target="../media/image70.jpeg"/><Relationship Id="rId12" Type="http://schemas.openxmlformats.org/officeDocument/2006/relationships/image" Target="../media/image12.svg"/><Relationship Id="rId2" Type="http://schemas.openxmlformats.org/officeDocument/2006/relationships/notesSlide" Target="../notesSlides/notesSlide25.xml"/><Relationship Id="rId1" Type="http://schemas.openxmlformats.org/officeDocument/2006/relationships/slideLayout" Target="../slideLayouts/slideLayout16.xml"/><Relationship Id="rId6" Type="http://schemas.openxmlformats.org/officeDocument/2006/relationships/image" Target="../media/image69.jpg"/><Relationship Id="rId11" Type="http://schemas.openxmlformats.org/officeDocument/2006/relationships/image" Target="../media/image11.png"/><Relationship Id="rId5" Type="http://schemas.openxmlformats.org/officeDocument/2006/relationships/image" Target="../media/image68.jpeg"/><Relationship Id="rId10" Type="http://schemas.openxmlformats.org/officeDocument/2006/relationships/image" Target="../media/image18.png"/><Relationship Id="rId4" Type="http://schemas.openxmlformats.org/officeDocument/2006/relationships/image" Target="../media/image67.jpeg"/><Relationship Id="rId9" Type="http://schemas.openxmlformats.org/officeDocument/2006/relationships/image" Target="../media/image72.jpeg"/></Relationships>
</file>

<file path=ppt/slides/_rels/slide35.xml.rels><?xml version="1.0" encoding="UTF-8" standalone="yes"?>
<Relationships xmlns="http://schemas.openxmlformats.org/package/2006/relationships"><Relationship Id="rId2" Type="http://schemas.openxmlformats.org/officeDocument/2006/relationships/image" Target="../media/image69.jpg"/><Relationship Id="rId1" Type="http://schemas.openxmlformats.org/officeDocument/2006/relationships/slideLayout" Target="../slideLayouts/slideLayout28.xml"/></Relationships>
</file>

<file path=ppt/slides/_rels/slide36.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28.xml"/></Relationships>
</file>

<file path=ppt/slides/_rels/slide37.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28.xml"/></Relationships>
</file>

<file path=ppt/slides/_rels/slide38.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28.xml"/></Relationships>
</file>

<file path=ppt/slides/_rels/slide39.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28.xml"/></Relationships>
</file>

<file path=ppt/slides/_rels/slide4.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12.xml"/><Relationship Id="rId5" Type="http://schemas.openxmlformats.org/officeDocument/2006/relationships/image" Target="../media/image18.png"/><Relationship Id="rId4" Type="http://schemas.openxmlformats.org/officeDocument/2006/relationships/image" Target="../media/image17.jpeg"/></Relationships>
</file>

<file path=ppt/slides/_rels/slide40.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8.xml"/></Relationships>
</file>

<file path=ppt/slides/_rels/slide41.xml.rels><?xml version="1.0" encoding="UTF-8" standalone="yes"?>
<Relationships xmlns="http://schemas.openxmlformats.org/package/2006/relationships"><Relationship Id="rId3" Type="http://schemas.openxmlformats.org/officeDocument/2006/relationships/image" Target="../media/image72.jpeg"/><Relationship Id="rId7" Type="http://schemas.openxmlformats.org/officeDocument/2006/relationships/image" Target="../media/image68.jpeg"/><Relationship Id="rId2" Type="http://schemas.openxmlformats.org/officeDocument/2006/relationships/image" Target="../media/image69.jpg"/><Relationship Id="rId1" Type="http://schemas.openxmlformats.org/officeDocument/2006/relationships/slideLayout" Target="../slideLayouts/slideLayout18.xml"/><Relationship Id="rId6" Type="http://schemas.openxmlformats.org/officeDocument/2006/relationships/image" Target="../media/image67.jpeg"/><Relationship Id="rId5" Type="http://schemas.openxmlformats.org/officeDocument/2006/relationships/image" Target="../media/image70.jpeg"/><Relationship Id="rId4" Type="http://schemas.openxmlformats.org/officeDocument/2006/relationships/image" Target="../media/image71.jpeg"/></Relationships>
</file>

<file path=ppt/slides/_rels/slide42.xml.rels><?xml version="1.0" encoding="UTF-8" standalone="yes"?>
<Relationships xmlns="http://schemas.openxmlformats.org/package/2006/relationships"><Relationship Id="rId8" Type="http://schemas.openxmlformats.org/officeDocument/2006/relationships/image" Target="../media/image72.jpeg"/><Relationship Id="rId3" Type="http://schemas.openxmlformats.org/officeDocument/2006/relationships/image" Target="../media/image67.jpeg"/><Relationship Id="rId7" Type="http://schemas.openxmlformats.org/officeDocument/2006/relationships/image" Target="../media/image71.jpeg"/><Relationship Id="rId2" Type="http://schemas.openxmlformats.org/officeDocument/2006/relationships/notesSlide" Target="../notesSlides/notesSlide26.xml"/><Relationship Id="rId1" Type="http://schemas.openxmlformats.org/officeDocument/2006/relationships/slideLayout" Target="../slideLayouts/slideLayout12.xml"/><Relationship Id="rId6" Type="http://schemas.openxmlformats.org/officeDocument/2006/relationships/image" Target="../media/image69.jpg"/><Relationship Id="rId11" Type="http://schemas.openxmlformats.org/officeDocument/2006/relationships/image" Target="../media/image22.svg"/><Relationship Id="rId5" Type="http://schemas.openxmlformats.org/officeDocument/2006/relationships/image" Target="../media/image70.jpeg"/><Relationship Id="rId10" Type="http://schemas.openxmlformats.org/officeDocument/2006/relationships/image" Target="../media/image11.png"/><Relationship Id="rId4" Type="http://schemas.openxmlformats.org/officeDocument/2006/relationships/image" Target="../media/image68.jpeg"/><Relationship Id="rId9" Type="http://schemas.openxmlformats.org/officeDocument/2006/relationships/image" Target="../media/image37.png"/></Relationships>
</file>

<file path=ppt/slides/_rels/slide4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hyperlink" Target="https://www.english-heritage.org.uk/visit/places/hadrians-wall/" TargetMode="External"/><Relationship Id="rId7" Type="http://schemas.openxmlformats.org/officeDocument/2006/relationships/image" Target="../media/image32.png"/><Relationship Id="rId2" Type="http://schemas.openxmlformats.org/officeDocument/2006/relationships/hyperlink" Target="https://hadrianswallcountry.co.uk/learning/teaching-resources" TargetMode="External"/><Relationship Id="rId1" Type="http://schemas.openxmlformats.org/officeDocument/2006/relationships/slideLayout" Target="../slideLayouts/slideLayout27.xml"/><Relationship Id="rId6" Type="http://schemas.openxmlformats.org/officeDocument/2006/relationships/hyperlink" Target="http://www.senhousemuseum.co.uk/" TargetMode="External"/><Relationship Id="rId5" Type="http://schemas.openxmlformats.org/officeDocument/2006/relationships/hyperlink" Target="https://www.tulliehouse.co.uk/" TargetMode="External"/><Relationship Id="rId4" Type="http://schemas.openxmlformats.org/officeDocument/2006/relationships/hyperlink" Target="https://classicsforall.org.uk/hadrians-wall-for-all" TargetMode="External"/><Relationship Id="rId9" Type="http://schemas.openxmlformats.org/officeDocument/2006/relationships/image" Target="../media/image12.svg"/></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2.svg"/><Relationship Id="rId2" Type="http://schemas.openxmlformats.org/officeDocument/2006/relationships/image" Target="../media/image19.png"/><Relationship Id="rId1" Type="http://schemas.openxmlformats.org/officeDocument/2006/relationships/slideLayout" Target="../slideLayouts/slideLayout27.xml"/><Relationship Id="rId6" Type="http://schemas.openxmlformats.org/officeDocument/2006/relationships/image" Target="../media/image11.png"/><Relationship Id="rId5" Type="http://schemas.openxmlformats.org/officeDocument/2006/relationships/image" Target="../media/image18.png"/><Relationship Id="rId4" Type="http://schemas.openxmlformats.org/officeDocument/2006/relationships/image" Target="../media/image21.svg"/></Relationships>
</file>

<file path=ppt/slides/_rels/slide6.xml.rels><?xml version="1.0" encoding="UTF-8" standalone="yes"?>
<Relationships xmlns="http://schemas.openxmlformats.org/package/2006/relationships"><Relationship Id="rId8" Type="http://schemas.openxmlformats.org/officeDocument/2006/relationships/image" Target="../media/image29.svg"/><Relationship Id="rId13" Type="http://schemas.openxmlformats.org/officeDocument/2006/relationships/image" Target="../media/image32.png"/><Relationship Id="rId3" Type="http://schemas.openxmlformats.org/officeDocument/2006/relationships/image" Target="../media/image24.png"/><Relationship Id="rId7" Type="http://schemas.openxmlformats.org/officeDocument/2006/relationships/image" Target="../media/image28.png"/><Relationship Id="rId12" Type="http://schemas.openxmlformats.org/officeDocument/2006/relationships/image" Target="../media/image31.svg"/><Relationship Id="rId2" Type="http://schemas.openxmlformats.org/officeDocument/2006/relationships/image" Target="../media/image23.png"/><Relationship Id="rId1" Type="http://schemas.openxmlformats.org/officeDocument/2006/relationships/slideLayout" Target="../slideLayouts/slideLayout18.xml"/><Relationship Id="rId6" Type="http://schemas.openxmlformats.org/officeDocument/2006/relationships/image" Target="../media/image27.svg"/><Relationship Id="rId11" Type="http://schemas.openxmlformats.org/officeDocument/2006/relationships/image" Target="../media/image30.png"/><Relationship Id="rId5" Type="http://schemas.openxmlformats.org/officeDocument/2006/relationships/image" Target="../media/image26.png"/><Relationship Id="rId15" Type="http://schemas.openxmlformats.org/officeDocument/2006/relationships/image" Target="../media/image12.svg"/><Relationship Id="rId10" Type="http://schemas.openxmlformats.org/officeDocument/2006/relationships/image" Target="../media/image16.svg"/><Relationship Id="rId4" Type="http://schemas.openxmlformats.org/officeDocument/2006/relationships/image" Target="../media/image25.svg"/><Relationship Id="rId9" Type="http://schemas.openxmlformats.org/officeDocument/2006/relationships/image" Target="../media/image15.png"/><Relationship Id="rId1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3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C84CEEEA-6223-FA54-AC63-318C401E97C2}"/>
              </a:ext>
            </a:extLst>
          </p:cNvPr>
          <p:cNvSpPr>
            <a:spLocks noGrp="1"/>
          </p:cNvSpPr>
          <p:nvPr>
            <p:ph type="title" idx="4294967295"/>
          </p:nvPr>
        </p:nvSpPr>
        <p:spPr>
          <a:xfrm>
            <a:off x="365125" y="2559050"/>
            <a:ext cx="3579813" cy="2409825"/>
          </a:xfrm>
          <a:prstGeom prst="rect">
            <a:avLst/>
          </a:prstGeom>
          <a:noFill/>
          <a:ln>
            <a:noFill/>
            <a:prstDash/>
          </a:ln>
          <a:effectLst/>
        </p:spPr>
        <p:txBody>
          <a:bodyPr rot="0" spcFirstLastPara="0" vertOverflow="overflow" horzOverflow="overflow" vert="horz" wrap="square" lIns="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1000"/>
              </a:spcBef>
              <a:spcAft>
                <a:spcPts val="0"/>
              </a:spcAft>
              <a:buClrTx/>
              <a:buSzTx/>
              <a:buFontTx/>
              <a:buNone/>
              <a:tabLst/>
              <a:defRPr/>
            </a:pPr>
            <a:r>
              <a:rPr kumimoji="0" lang="en-GB" sz="2400" b="0" i="0" u="none" strike="noStrike" kern="1200" cap="none" spc="0" normalizeH="0" baseline="0" noProof="0" dirty="0">
                <a:ln>
                  <a:noFill/>
                </a:ln>
                <a:solidFill>
                  <a:schemeClr val="tx1"/>
                </a:solidFill>
                <a:effectLst/>
                <a:uLnTx/>
                <a:uFillTx/>
                <a:latin typeface="+mn-lt"/>
                <a:ea typeface="+mn-lt"/>
                <a:cs typeface="+mn-lt"/>
              </a:rPr>
              <a:t>Why is Hadrian’s Wall in Cumbria a significant Roman site? </a:t>
            </a:r>
            <a:endParaRPr kumimoji="0" lang="en-US" sz="2400" b="1" i="0" u="none" strike="noStrike" kern="1200" cap="none" spc="0" normalizeH="0" baseline="0" noProof="0" dirty="0">
              <a:ln>
                <a:noFill/>
              </a:ln>
              <a:solidFill>
                <a:schemeClr val="tx1"/>
              </a:solidFill>
              <a:effectLst/>
              <a:uLnTx/>
              <a:uFillTx/>
              <a:latin typeface="+mn-lt"/>
              <a:ea typeface="+mn-ea"/>
              <a:cs typeface="+mn-cs"/>
            </a:endParaRPr>
          </a:p>
        </p:txBody>
      </p:sp>
      <p:pic>
        <p:nvPicPr>
          <p:cNvPr id="5" name="Picture Placeholder 4" descr="Photo of a stone wall stretching across a rural landscape with hills in the background.">
            <a:extLst>
              <a:ext uri="{FF2B5EF4-FFF2-40B4-BE49-F238E27FC236}">
                <a16:creationId xmlns:a16="http://schemas.microsoft.com/office/drawing/2014/main" id="{16C561F0-E4C4-DE39-9171-D3FCEC9528A9}"/>
              </a:ext>
            </a:extLst>
          </p:cNvPr>
          <p:cNvPicPr>
            <a:picLocks noGrp="1" noChangeAspect="1"/>
          </p:cNvPicPr>
          <p:nvPr>
            <p:ph type="pic" sz="quarter" idx="10"/>
          </p:nvPr>
        </p:nvPicPr>
        <p:blipFill>
          <a:blip r:embed="rId3"/>
          <a:srcRect l="20095" r="20095"/>
          <a:stretch/>
        </p:blipFill>
        <p:spPr>
          <a:xfrm>
            <a:off x="4122819" y="0"/>
            <a:ext cx="8069181" cy="6858000"/>
          </a:xfrm>
        </p:spPr>
      </p:pic>
    </p:spTree>
    <p:extLst>
      <p:ext uri="{BB962C8B-B14F-4D97-AF65-F5344CB8AC3E}">
        <p14:creationId xmlns:p14="http://schemas.microsoft.com/office/powerpoint/2010/main" val="18356388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DD016E4-0A13-D261-B5CA-E4BC5B96CA9F}"/>
              </a:ext>
            </a:extLst>
          </p:cNvPr>
          <p:cNvSpPr>
            <a:spLocks noGrp="1"/>
          </p:cNvSpPr>
          <p:nvPr>
            <p:ph type="title"/>
          </p:nvPr>
        </p:nvSpPr>
        <p:spPr/>
        <p:txBody>
          <a:bodyPr/>
          <a:lstStyle/>
          <a:p>
            <a:r>
              <a:rPr lang="en-GB" dirty="0"/>
              <a:t>Why was Hadrian’s Wall Built? </a:t>
            </a:r>
            <a:r>
              <a:rPr lang="en-GB" dirty="0">
                <a:solidFill>
                  <a:schemeClr val="bg1"/>
                </a:solidFill>
              </a:rPr>
              <a:t>1</a:t>
            </a:r>
          </a:p>
        </p:txBody>
      </p:sp>
      <p:sp>
        <p:nvSpPr>
          <p:cNvPr id="18" name="Content Placeholder 2">
            <a:extLst>
              <a:ext uri="{FF2B5EF4-FFF2-40B4-BE49-F238E27FC236}">
                <a16:creationId xmlns:a16="http://schemas.microsoft.com/office/drawing/2014/main" id="{CE3114C9-B82B-F65F-A220-F6608428B615}"/>
              </a:ext>
            </a:extLst>
          </p:cNvPr>
          <p:cNvSpPr txBox="1">
            <a:spLocks/>
          </p:cNvSpPr>
          <p:nvPr/>
        </p:nvSpPr>
        <p:spPr>
          <a:xfrm>
            <a:off x="357187" y="1065876"/>
            <a:ext cx="10761701" cy="1268459"/>
          </a:xfrm>
          <a:prstGeom prst="rect">
            <a:avLst/>
          </a:prstGeom>
        </p:spPr>
        <p:txBody>
          <a:bodyPr/>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buFont typeface="Arial" panose="020B0604020202020204" pitchFamily="34" charset="0"/>
              <a:buChar char="•"/>
            </a:pPr>
            <a:r>
              <a:rPr lang="en-GB" sz="2000" dirty="0"/>
              <a:t>Historians have offered many explanations for why Hadrian’s Wall was built.  On the next slide you will see some of them.</a:t>
            </a:r>
          </a:p>
          <a:p>
            <a:pPr marL="285750" indent="-285750">
              <a:buFont typeface="Arial" panose="020B0604020202020204" pitchFamily="34" charset="0"/>
              <a:buChar char="•"/>
            </a:pPr>
            <a:r>
              <a:rPr lang="en-GB" sz="2000" dirty="0"/>
              <a:t>Try to decide whether each reason is to do with:</a:t>
            </a:r>
            <a:endParaRPr lang="en-GB" sz="1600" dirty="0"/>
          </a:p>
          <a:p>
            <a:endParaRPr lang="en-US" sz="1600" dirty="0"/>
          </a:p>
        </p:txBody>
      </p:sp>
      <p:sp>
        <p:nvSpPr>
          <p:cNvPr id="12" name="Picture Placeholder 11" descr="Defence">
            <a:extLst>
              <a:ext uri="{FF2B5EF4-FFF2-40B4-BE49-F238E27FC236}">
                <a16:creationId xmlns:a16="http://schemas.microsoft.com/office/drawing/2014/main" id="{0CCF185F-C04D-0862-DFB5-8197CE9071F7}"/>
              </a:ext>
              <a:ext uri="{C183D7F6-B498-43B3-948B-1728B52AA6E4}">
                <adec:decorative xmlns:adec="http://schemas.microsoft.com/office/drawing/2017/decorative" val="0"/>
              </a:ext>
            </a:extLst>
          </p:cNvPr>
          <p:cNvSpPr>
            <a:spLocks noGrp="1"/>
          </p:cNvSpPr>
          <p:nvPr>
            <p:ph type="pic" sz="quarter" idx="22"/>
          </p:nvPr>
        </p:nvSpPr>
        <p:spPr>
          <a:xfrm>
            <a:off x="842844" y="2372984"/>
            <a:ext cx="2328862" cy="681038"/>
          </a:xfrm>
        </p:spPr>
      </p:sp>
      <p:sp>
        <p:nvSpPr>
          <p:cNvPr id="13" name="Text Placeholder 12">
            <a:extLst>
              <a:ext uri="{FF2B5EF4-FFF2-40B4-BE49-F238E27FC236}">
                <a16:creationId xmlns:a16="http://schemas.microsoft.com/office/drawing/2014/main" id="{05EF6458-138A-8761-EACC-58D9B72BA9FD}"/>
              </a:ext>
            </a:extLst>
          </p:cNvPr>
          <p:cNvSpPr>
            <a:spLocks noGrp="1"/>
          </p:cNvSpPr>
          <p:nvPr>
            <p:ph type="body" sz="quarter" idx="23"/>
          </p:nvPr>
        </p:nvSpPr>
        <p:spPr>
          <a:xfrm rot="21383919">
            <a:off x="977781" y="2506334"/>
            <a:ext cx="2058987" cy="414338"/>
          </a:xfrm>
        </p:spPr>
        <p:txBody>
          <a:bodyPr/>
          <a:lstStyle/>
          <a:p>
            <a:r>
              <a:rPr lang="en-GB" sz="2000" b="1" dirty="0"/>
              <a:t>Defence</a:t>
            </a:r>
            <a:endParaRPr lang="en-US" sz="2000" dirty="0"/>
          </a:p>
        </p:txBody>
      </p:sp>
      <p:sp>
        <p:nvSpPr>
          <p:cNvPr id="14" name="Picture Placeholder 13" descr="Border Control">
            <a:extLst>
              <a:ext uri="{FF2B5EF4-FFF2-40B4-BE49-F238E27FC236}">
                <a16:creationId xmlns:a16="http://schemas.microsoft.com/office/drawing/2014/main" id="{D6FB4F18-F8BC-F221-C8D4-A9FC017C6911}"/>
              </a:ext>
              <a:ext uri="{C183D7F6-B498-43B3-948B-1728B52AA6E4}">
                <adec:decorative xmlns:adec="http://schemas.microsoft.com/office/drawing/2017/decorative" val="0"/>
              </a:ext>
            </a:extLst>
          </p:cNvPr>
          <p:cNvSpPr>
            <a:spLocks noGrp="1"/>
          </p:cNvSpPr>
          <p:nvPr>
            <p:ph type="pic" sz="quarter" idx="24"/>
          </p:nvPr>
        </p:nvSpPr>
        <p:spPr>
          <a:xfrm>
            <a:off x="4630180" y="2399318"/>
            <a:ext cx="2328862" cy="681038"/>
          </a:xfrm>
        </p:spPr>
      </p:sp>
      <p:sp>
        <p:nvSpPr>
          <p:cNvPr id="15" name="Text Placeholder 14">
            <a:extLst>
              <a:ext uri="{FF2B5EF4-FFF2-40B4-BE49-F238E27FC236}">
                <a16:creationId xmlns:a16="http://schemas.microsoft.com/office/drawing/2014/main" id="{370FB1FA-9C20-AD00-1F96-D9D90DA566CB}"/>
              </a:ext>
            </a:extLst>
          </p:cNvPr>
          <p:cNvSpPr>
            <a:spLocks noGrp="1"/>
          </p:cNvSpPr>
          <p:nvPr>
            <p:ph type="body" sz="quarter" idx="25"/>
          </p:nvPr>
        </p:nvSpPr>
        <p:spPr>
          <a:xfrm rot="21383919">
            <a:off x="4696451" y="2532667"/>
            <a:ext cx="2196318" cy="414338"/>
          </a:xfrm>
        </p:spPr>
        <p:txBody>
          <a:bodyPr/>
          <a:lstStyle/>
          <a:p>
            <a:r>
              <a:rPr lang="en-GB" sz="2000" b="1"/>
              <a:t>Border Control:</a:t>
            </a:r>
            <a:endParaRPr lang="en-US" sz="2000"/>
          </a:p>
        </p:txBody>
      </p:sp>
      <p:sp>
        <p:nvSpPr>
          <p:cNvPr id="16" name="Picture Placeholder 15" descr="Status and Control">
            <a:extLst>
              <a:ext uri="{FF2B5EF4-FFF2-40B4-BE49-F238E27FC236}">
                <a16:creationId xmlns:a16="http://schemas.microsoft.com/office/drawing/2014/main" id="{DE5CA41A-1126-E1D9-E293-8082A3CC3DC7}"/>
              </a:ext>
              <a:ext uri="{C183D7F6-B498-43B3-948B-1728B52AA6E4}">
                <adec:decorative xmlns:adec="http://schemas.microsoft.com/office/drawing/2017/decorative" val="0"/>
              </a:ext>
            </a:extLst>
          </p:cNvPr>
          <p:cNvSpPr>
            <a:spLocks noGrp="1"/>
          </p:cNvSpPr>
          <p:nvPr>
            <p:ph type="pic" sz="quarter" idx="26"/>
          </p:nvPr>
        </p:nvSpPr>
        <p:spPr>
          <a:xfrm>
            <a:off x="8020282" y="2368671"/>
            <a:ext cx="2878932" cy="681038"/>
          </a:xfrm>
        </p:spPr>
      </p:sp>
      <p:sp>
        <p:nvSpPr>
          <p:cNvPr id="17" name="Text Placeholder 16">
            <a:extLst>
              <a:ext uri="{FF2B5EF4-FFF2-40B4-BE49-F238E27FC236}">
                <a16:creationId xmlns:a16="http://schemas.microsoft.com/office/drawing/2014/main" id="{16CC5A1B-0A25-CC0D-A475-634881945779}"/>
              </a:ext>
            </a:extLst>
          </p:cNvPr>
          <p:cNvSpPr>
            <a:spLocks noGrp="1"/>
          </p:cNvSpPr>
          <p:nvPr>
            <p:ph type="body" sz="quarter" idx="27"/>
          </p:nvPr>
        </p:nvSpPr>
        <p:spPr>
          <a:xfrm rot="21383919">
            <a:off x="8126186" y="2482675"/>
            <a:ext cx="2667123" cy="414338"/>
          </a:xfrm>
        </p:spPr>
        <p:txBody>
          <a:bodyPr/>
          <a:lstStyle/>
          <a:p>
            <a:r>
              <a:rPr lang="en-GB" sz="2000" b="1"/>
              <a:t>Status and Control:</a:t>
            </a:r>
            <a:endParaRPr lang="en-US" sz="2000"/>
          </a:p>
        </p:txBody>
      </p:sp>
      <p:sp>
        <p:nvSpPr>
          <p:cNvPr id="20" name="Picture 7">
            <a:extLst>
              <a:ext uri="{FF2B5EF4-FFF2-40B4-BE49-F238E27FC236}">
                <a16:creationId xmlns:a16="http://schemas.microsoft.com/office/drawing/2014/main" id="{C4E45855-1A8A-4FEC-F34A-E818158D8073}"/>
              </a:ext>
            </a:extLst>
          </p:cNvPr>
          <p:cNvSpPr/>
          <p:nvPr/>
        </p:nvSpPr>
        <p:spPr>
          <a:xfrm rot="-45714">
            <a:off x="284268" y="3229614"/>
            <a:ext cx="3655918" cy="2226702"/>
          </a:xfrm>
          <a:custGeom>
            <a:avLst/>
            <a:gdLst>
              <a:gd name="connsiteX0" fmla="*/ 82773 w 3198554"/>
              <a:gd name="connsiteY0" fmla="*/ 384851 h 2573498"/>
              <a:gd name="connsiteX1" fmla="*/ 8308 w 3198554"/>
              <a:gd name="connsiteY1" fmla="*/ 1151140 h 2573498"/>
              <a:gd name="connsiteX2" fmla="*/ 129974 w 3198554"/>
              <a:gd name="connsiteY2" fmla="*/ 2366534 h 2573498"/>
              <a:gd name="connsiteX3" fmla="*/ 1201281 w 3198554"/>
              <a:gd name="connsiteY3" fmla="*/ 2501781 h 2573498"/>
              <a:gd name="connsiteX4" fmla="*/ 2304924 w 3198554"/>
              <a:gd name="connsiteY4" fmla="*/ 2569012 h 2573498"/>
              <a:gd name="connsiteX5" fmla="*/ 3068975 w 3198554"/>
              <a:gd name="connsiteY5" fmla="*/ 2421612 h 2573498"/>
              <a:gd name="connsiteX6" fmla="*/ 3189855 w 3198554"/>
              <a:gd name="connsiteY6" fmla="*/ 2042540 h 2573498"/>
              <a:gd name="connsiteX7" fmla="*/ 3162047 w 3198554"/>
              <a:gd name="connsiteY7" fmla="*/ 1225862 h 2573498"/>
              <a:gd name="connsiteX8" fmla="*/ 3126198 w 3198554"/>
              <a:gd name="connsiteY8" fmla="*/ 613238 h 2573498"/>
              <a:gd name="connsiteX9" fmla="*/ 2988913 w 3198554"/>
              <a:gd name="connsiteY9" fmla="*/ 177876 h 2573498"/>
              <a:gd name="connsiteX10" fmla="*/ 2638621 w 3198554"/>
              <a:gd name="connsiteY10" fmla="*/ 87321 h 2573498"/>
              <a:gd name="connsiteX11" fmla="*/ 907997 w 3198554"/>
              <a:gd name="connsiteY11" fmla="*/ 27171 h 2573498"/>
              <a:gd name="connsiteX12" fmla="*/ 253977 w 3198554"/>
              <a:gd name="connsiteY12" fmla="*/ 104220 h 2573498"/>
              <a:gd name="connsiteX13" fmla="*/ 82773 w 3198554"/>
              <a:gd name="connsiteY13" fmla="*/ 384851 h 2573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198554" h="2573498">
                <a:moveTo>
                  <a:pt x="82773" y="384851"/>
                </a:moveTo>
                <a:cubicBezTo>
                  <a:pt x="63905" y="707840"/>
                  <a:pt x="29089" y="828247"/>
                  <a:pt x="8308" y="1151140"/>
                </a:cubicBezTo>
                <a:cubicBezTo>
                  <a:pt x="-391" y="1286252"/>
                  <a:pt x="-32770" y="2289367"/>
                  <a:pt x="129974" y="2366534"/>
                </a:cubicBezTo>
                <a:cubicBezTo>
                  <a:pt x="491707" y="2537988"/>
                  <a:pt x="850599" y="2487985"/>
                  <a:pt x="1201281" y="2501781"/>
                </a:cubicBezTo>
                <a:cubicBezTo>
                  <a:pt x="1560662" y="2515899"/>
                  <a:pt x="1912095" y="2591350"/>
                  <a:pt x="2304924" y="2569012"/>
                </a:cubicBezTo>
                <a:cubicBezTo>
                  <a:pt x="2465966" y="2559862"/>
                  <a:pt x="2950026" y="2529660"/>
                  <a:pt x="3068975" y="2421612"/>
                </a:cubicBezTo>
                <a:cubicBezTo>
                  <a:pt x="3171662" y="2328290"/>
                  <a:pt x="3179632" y="2171333"/>
                  <a:pt x="3189855" y="2042540"/>
                </a:cubicBezTo>
                <a:cubicBezTo>
                  <a:pt x="3213015" y="1751001"/>
                  <a:pt x="3183957" y="1515690"/>
                  <a:pt x="3162047" y="1225862"/>
                </a:cubicBezTo>
                <a:cubicBezTo>
                  <a:pt x="3149073" y="1054015"/>
                  <a:pt x="3136456" y="785489"/>
                  <a:pt x="3126198" y="613238"/>
                </a:cubicBezTo>
                <a:cubicBezTo>
                  <a:pt x="3115690" y="436366"/>
                  <a:pt x="3169982" y="279595"/>
                  <a:pt x="2988913" y="177876"/>
                </a:cubicBezTo>
                <a:cubicBezTo>
                  <a:pt x="2890094" y="122351"/>
                  <a:pt x="2750586" y="99530"/>
                  <a:pt x="2638621" y="87321"/>
                </a:cubicBezTo>
                <a:cubicBezTo>
                  <a:pt x="2021730" y="20054"/>
                  <a:pt x="1561106" y="-35903"/>
                  <a:pt x="907997" y="27171"/>
                </a:cubicBezTo>
                <a:cubicBezTo>
                  <a:pt x="736925" y="43691"/>
                  <a:pt x="409822" y="31835"/>
                  <a:pt x="253977" y="104220"/>
                </a:cubicBezTo>
                <a:cubicBezTo>
                  <a:pt x="137351" y="158390"/>
                  <a:pt x="86937" y="248310"/>
                  <a:pt x="82773" y="384851"/>
                </a:cubicBezTo>
                <a:close/>
              </a:path>
            </a:pathLst>
          </a:custGeom>
          <a:solidFill>
            <a:srgbClr val="F9E3B3"/>
          </a:solidFill>
          <a:ln w="3567" cap="flat">
            <a:noFill/>
            <a:prstDash val="solid"/>
            <a:round/>
          </a:ln>
        </p:spPr>
        <p:txBody>
          <a:bodyPr lIns="180000" rIns="180000" rtlCol="0" anchor="ctr"/>
          <a:lstStyle/>
          <a:p>
            <a:r>
              <a:rPr lang="en-GB" sz="1800"/>
              <a:t>Protecting the land that the Romans had won in what is now England.</a:t>
            </a:r>
          </a:p>
        </p:txBody>
      </p:sp>
      <p:sp>
        <p:nvSpPr>
          <p:cNvPr id="25" name="Picture 7">
            <a:extLst>
              <a:ext uri="{FF2B5EF4-FFF2-40B4-BE49-F238E27FC236}">
                <a16:creationId xmlns:a16="http://schemas.microsoft.com/office/drawing/2014/main" id="{14A3BBA3-0046-08F5-0C80-EE8F199FE95F}"/>
              </a:ext>
            </a:extLst>
          </p:cNvPr>
          <p:cNvSpPr/>
          <p:nvPr/>
        </p:nvSpPr>
        <p:spPr>
          <a:xfrm rot="-45714">
            <a:off x="4056889" y="3269565"/>
            <a:ext cx="3655918" cy="2226702"/>
          </a:xfrm>
          <a:custGeom>
            <a:avLst/>
            <a:gdLst>
              <a:gd name="connsiteX0" fmla="*/ 82773 w 3198554"/>
              <a:gd name="connsiteY0" fmla="*/ 384851 h 2573498"/>
              <a:gd name="connsiteX1" fmla="*/ 8308 w 3198554"/>
              <a:gd name="connsiteY1" fmla="*/ 1151140 h 2573498"/>
              <a:gd name="connsiteX2" fmla="*/ 129974 w 3198554"/>
              <a:gd name="connsiteY2" fmla="*/ 2366534 h 2573498"/>
              <a:gd name="connsiteX3" fmla="*/ 1201281 w 3198554"/>
              <a:gd name="connsiteY3" fmla="*/ 2501781 h 2573498"/>
              <a:gd name="connsiteX4" fmla="*/ 2304924 w 3198554"/>
              <a:gd name="connsiteY4" fmla="*/ 2569012 h 2573498"/>
              <a:gd name="connsiteX5" fmla="*/ 3068975 w 3198554"/>
              <a:gd name="connsiteY5" fmla="*/ 2421612 h 2573498"/>
              <a:gd name="connsiteX6" fmla="*/ 3189855 w 3198554"/>
              <a:gd name="connsiteY6" fmla="*/ 2042540 h 2573498"/>
              <a:gd name="connsiteX7" fmla="*/ 3162047 w 3198554"/>
              <a:gd name="connsiteY7" fmla="*/ 1225862 h 2573498"/>
              <a:gd name="connsiteX8" fmla="*/ 3126198 w 3198554"/>
              <a:gd name="connsiteY8" fmla="*/ 613238 h 2573498"/>
              <a:gd name="connsiteX9" fmla="*/ 2988913 w 3198554"/>
              <a:gd name="connsiteY9" fmla="*/ 177876 h 2573498"/>
              <a:gd name="connsiteX10" fmla="*/ 2638621 w 3198554"/>
              <a:gd name="connsiteY10" fmla="*/ 87321 h 2573498"/>
              <a:gd name="connsiteX11" fmla="*/ 907997 w 3198554"/>
              <a:gd name="connsiteY11" fmla="*/ 27171 h 2573498"/>
              <a:gd name="connsiteX12" fmla="*/ 253977 w 3198554"/>
              <a:gd name="connsiteY12" fmla="*/ 104220 h 2573498"/>
              <a:gd name="connsiteX13" fmla="*/ 82773 w 3198554"/>
              <a:gd name="connsiteY13" fmla="*/ 384851 h 2573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198554" h="2573498">
                <a:moveTo>
                  <a:pt x="82773" y="384851"/>
                </a:moveTo>
                <a:cubicBezTo>
                  <a:pt x="63905" y="707840"/>
                  <a:pt x="29089" y="828247"/>
                  <a:pt x="8308" y="1151140"/>
                </a:cubicBezTo>
                <a:cubicBezTo>
                  <a:pt x="-391" y="1286252"/>
                  <a:pt x="-32770" y="2289367"/>
                  <a:pt x="129974" y="2366534"/>
                </a:cubicBezTo>
                <a:cubicBezTo>
                  <a:pt x="491707" y="2537988"/>
                  <a:pt x="850599" y="2487985"/>
                  <a:pt x="1201281" y="2501781"/>
                </a:cubicBezTo>
                <a:cubicBezTo>
                  <a:pt x="1560662" y="2515899"/>
                  <a:pt x="1912095" y="2591350"/>
                  <a:pt x="2304924" y="2569012"/>
                </a:cubicBezTo>
                <a:cubicBezTo>
                  <a:pt x="2465966" y="2559862"/>
                  <a:pt x="2950026" y="2529660"/>
                  <a:pt x="3068975" y="2421612"/>
                </a:cubicBezTo>
                <a:cubicBezTo>
                  <a:pt x="3171662" y="2328290"/>
                  <a:pt x="3179632" y="2171333"/>
                  <a:pt x="3189855" y="2042540"/>
                </a:cubicBezTo>
                <a:cubicBezTo>
                  <a:pt x="3213015" y="1751001"/>
                  <a:pt x="3183957" y="1515690"/>
                  <a:pt x="3162047" y="1225862"/>
                </a:cubicBezTo>
                <a:cubicBezTo>
                  <a:pt x="3149073" y="1054015"/>
                  <a:pt x="3136456" y="785489"/>
                  <a:pt x="3126198" y="613238"/>
                </a:cubicBezTo>
                <a:cubicBezTo>
                  <a:pt x="3115690" y="436366"/>
                  <a:pt x="3169982" y="279595"/>
                  <a:pt x="2988913" y="177876"/>
                </a:cubicBezTo>
                <a:cubicBezTo>
                  <a:pt x="2890094" y="122351"/>
                  <a:pt x="2750586" y="99530"/>
                  <a:pt x="2638621" y="87321"/>
                </a:cubicBezTo>
                <a:cubicBezTo>
                  <a:pt x="2021730" y="20054"/>
                  <a:pt x="1561106" y="-35903"/>
                  <a:pt x="907997" y="27171"/>
                </a:cubicBezTo>
                <a:cubicBezTo>
                  <a:pt x="736925" y="43691"/>
                  <a:pt x="409822" y="31835"/>
                  <a:pt x="253977" y="104220"/>
                </a:cubicBezTo>
                <a:cubicBezTo>
                  <a:pt x="137351" y="158390"/>
                  <a:pt x="86937" y="248310"/>
                  <a:pt x="82773" y="384851"/>
                </a:cubicBezTo>
                <a:close/>
              </a:path>
            </a:pathLst>
          </a:custGeom>
          <a:solidFill>
            <a:srgbClr val="F9E3B3"/>
          </a:solidFill>
          <a:ln w="3567" cap="flat">
            <a:noFill/>
            <a:prstDash val="solid"/>
            <a:round/>
          </a:ln>
        </p:spPr>
        <p:txBody>
          <a:bodyPr lIns="180000" rIns="180000" rtlCol="0" anchor="ctr"/>
          <a:lstStyle/>
          <a:p>
            <a:r>
              <a:rPr lang="en-GB" sz="1800"/>
              <a:t>Controlling who and what came in and out of Roman controlled land.</a:t>
            </a:r>
          </a:p>
        </p:txBody>
      </p:sp>
      <p:sp>
        <p:nvSpPr>
          <p:cNvPr id="30" name="Picture 7">
            <a:extLst>
              <a:ext uri="{FF2B5EF4-FFF2-40B4-BE49-F238E27FC236}">
                <a16:creationId xmlns:a16="http://schemas.microsoft.com/office/drawing/2014/main" id="{648C474B-8AE7-15AA-7566-1255FF292820}"/>
              </a:ext>
            </a:extLst>
          </p:cNvPr>
          <p:cNvSpPr/>
          <p:nvPr/>
        </p:nvSpPr>
        <p:spPr>
          <a:xfrm rot="-45714">
            <a:off x="7829509" y="3290296"/>
            <a:ext cx="3655918" cy="2226702"/>
          </a:xfrm>
          <a:custGeom>
            <a:avLst/>
            <a:gdLst>
              <a:gd name="connsiteX0" fmla="*/ 82773 w 3198554"/>
              <a:gd name="connsiteY0" fmla="*/ 384851 h 2573498"/>
              <a:gd name="connsiteX1" fmla="*/ 8308 w 3198554"/>
              <a:gd name="connsiteY1" fmla="*/ 1151140 h 2573498"/>
              <a:gd name="connsiteX2" fmla="*/ 129974 w 3198554"/>
              <a:gd name="connsiteY2" fmla="*/ 2366534 h 2573498"/>
              <a:gd name="connsiteX3" fmla="*/ 1201281 w 3198554"/>
              <a:gd name="connsiteY3" fmla="*/ 2501781 h 2573498"/>
              <a:gd name="connsiteX4" fmla="*/ 2304924 w 3198554"/>
              <a:gd name="connsiteY4" fmla="*/ 2569012 h 2573498"/>
              <a:gd name="connsiteX5" fmla="*/ 3068975 w 3198554"/>
              <a:gd name="connsiteY5" fmla="*/ 2421612 h 2573498"/>
              <a:gd name="connsiteX6" fmla="*/ 3189855 w 3198554"/>
              <a:gd name="connsiteY6" fmla="*/ 2042540 h 2573498"/>
              <a:gd name="connsiteX7" fmla="*/ 3162047 w 3198554"/>
              <a:gd name="connsiteY7" fmla="*/ 1225862 h 2573498"/>
              <a:gd name="connsiteX8" fmla="*/ 3126198 w 3198554"/>
              <a:gd name="connsiteY8" fmla="*/ 613238 h 2573498"/>
              <a:gd name="connsiteX9" fmla="*/ 2988913 w 3198554"/>
              <a:gd name="connsiteY9" fmla="*/ 177876 h 2573498"/>
              <a:gd name="connsiteX10" fmla="*/ 2638621 w 3198554"/>
              <a:gd name="connsiteY10" fmla="*/ 87321 h 2573498"/>
              <a:gd name="connsiteX11" fmla="*/ 907997 w 3198554"/>
              <a:gd name="connsiteY11" fmla="*/ 27171 h 2573498"/>
              <a:gd name="connsiteX12" fmla="*/ 253977 w 3198554"/>
              <a:gd name="connsiteY12" fmla="*/ 104220 h 2573498"/>
              <a:gd name="connsiteX13" fmla="*/ 82773 w 3198554"/>
              <a:gd name="connsiteY13" fmla="*/ 384851 h 2573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198554" h="2573498">
                <a:moveTo>
                  <a:pt x="82773" y="384851"/>
                </a:moveTo>
                <a:cubicBezTo>
                  <a:pt x="63905" y="707840"/>
                  <a:pt x="29089" y="828247"/>
                  <a:pt x="8308" y="1151140"/>
                </a:cubicBezTo>
                <a:cubicBezTo>
                  <a:pt x="-391" y="1286252"/>
                  <a:pt x="-32770" y="2289367"/>
                  <a:pt x="129974" y="2366534"/>
                </a:cubicBezTo>
                <a:cubicBezTo>
                  <a:pt x="491707" y="2537988"/>
                  <a:pt x="850599" y="2487985"/>
                  <a:pt x="1201281" y="2501781"/>
                </a:cubicBezTo>
                <a:cubicBezTo>
                  <a:pt x="1560662" y="2515899"/>
                  <a:pt x="1912095" y="2591350"/>
                  <a:pt x="2304924" y="2569012"/>
                </a:cubicBezTo>
                <a:cubicBezTo>
                  <a:pt x="2465966" y="2559862"/>
                  <a:pt x="2950026" y="2529660"/>
                  <a:pt x="3068975" y="2421612"/>
                </a:cubicBezTo>
                <a:cubicBezTo>
                  <a:pt x="3171662" y="2328290"/>
                  <a:pt x="3179632" y="2171333"/>
                  <a:pt x="3189855" y="2042540"/>
                </a:cubicBezTo>
                <a:cubicBezTo>
                  <a:pt x="3213015" y="1751001"/>
                  <a:pt x="3183957" y="1515690"/>
                  <a:pt x="3162047" y="1225862"/>
                </a:cubicBezTo>
                <a:cubicBezTo>
                  <a:pt x="3149073" y="1054015"/>
                  <a:pt x="3136456" y="785489"/>
                  <a:pt x="3126198" y="613238"/>
                </a:cubicBezTo>
                <a:cubicBezTo>
                  <a:pt x="3115690" y="436366"/>
                  <a:pt x="3169982" y="279595"/>
                  <a:pt x="2988913" y="177876"/>
                </a:cubicBezTo>
                <a:cubicBezTo>
                  <a:pt x="2890094" y="122351"/>
                  <a:pt x="2750586" y="99530"/>
                  <a:pt x="2638621" y="87321"/>
                </a:cubicBezTo>
                <a:cubicBezTo>
                  <a:pt x="2021730" y="20054"/>
                  <a:pt x="1561106" y="-35903"/>
                  <a:pt x="907997" y="27171"/>
                </a:cubicBezTo>
                <a:cubicBezTo>
                  <a:pt x="736925" y="43691"/>
                  <a:pt x="409822" y="31835"/>
                  <a:pt x="253977" y="104220"/>
                </a:cubicBezTo>
                <a:cubicBezTo>
                  <a:pt x="137351" y="158390"/>
                  <a:pt x="86937" y="248310"/>
                  <a:pt x="82773" y="384851"/>
                </a:cubicBezTo>
                <a:close/>
              </a:path>
            </a:pathLst>
          </a:custGeom>
          <a:solidFill>
            <a:srgbClr val="F9E3B3"/>
          </a:solidFill>
          <a:ln w="3567" cap="flat">
            <a:noFill/>
            <a:prstDash val="solid"/>
            <a:round/>
          </a:ln>
        </p:spPr>
        <p:txBody>
          <a:bodyPr lIns="180000" rIns="180000" rtlCol="0" anchor="ctr"/>
          <a:lstStyle/>
          <a:p>
            <a:r>
              <a:rPr lang="en-GB"/>
              <a:t>Making the Romans look good and controlling the local people.</a:t>
            </a:r>
            <a:endParaRPr lang="en-GB" sz="1800"/>
          </a:p>
        </p:txBody>
      </p:sp>
      <p:sp>
        <p:nvSpPr>
          <p:cNvPr id="19" name="Content Placeholder 2">
            <a:extLst>
              <a:ext uri="{FF2B5EF4-FFF2-40B4-BE49-F238E27FC236}">
                <a16:creationId xmlns:a16="http://schemas.microsoft.com/office/drawing/2014/main" id="{61A2B97E-1078-054C-FB1E-A8456833C9CE}"/>
              </a:ext>
            </a:extLst>
          </p:cNvPr>
          <p:cNvSpPr txBox="1">
            <a:spLocks/>
          </p:cNvSpPr>
          <p:nvPr/>
        </p:nvSpPr>
        <p:spPr>
          <a:xfrm>
            <a:off x="357186" y="5601887"/>
            <a:ext cx="10761701" cy="710288"/>
          </a:xfrm>
          <a:prstGeom prst="rect">
            <a:avLst/>
          </a:prstGeom>
        </p:spPr>
        <p:txBody>
          <a:bodyPr/>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Font typeface="Arial" panose="020B0604020202020204" pitchFamily="34" charset="0"/>
              <a:buChar char="•"/>
            </a:pPr>
            <a:r>
              <a:rPr lang="en-GB" sz="2000"/>
              <a:t>Which set of reasons do you think were the main ones and why?</a:t>
            </a:r>
          </a:p>
          <a:p>
            <a:endParaRPr lang="en-US" sz="1600"/>
          </a:p>
        </p:txBody>
      </p:sp>
      <p:pic>
        <p:nvPicPr>
          <p:cNvPr id="32" name="Picture 31">
            <a:extLst>
              <a:ext uri="{FF2B5EF4-FFF2-40B4-BE49-F238E27FC236}">
                <a16:creationId xmlns:a16="http://schemas.microsoft.com/office/drawing/2014/main" id="{8CBD6320-7BC4-030D-E951-1F9A25F94F9A}"/>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8196635" y="4594800"/>
            <a:ext cx="1953745" cy="2215162"/>
          </a:xfrm>
          <a:prstGeom prst="rect">
            <a:avLst/>
          </a:prstGeom>
        </p:spPr>
      </p:pic>
    </p:spTree>
    <p:extLst>
      <p:ext uri="{BB962C8B-B14F-4D97-AF65-F5344CB8AC3E}">
        <p14:creationId xmlns:p14="http://schemas.microsoft.com/office/powerpoint/2010/main" val="30849689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975440-C92C-3310-3CEC-B54776399F36}"/>
              </a:ext>
            </a:extLst>
          </p:cNvPr>
          <p:cNvSpPr>
            <a:spLocks noGrp="1"/>
          </p:cNvSpPr>
          <p:nvPr>
            <p:ph type="title"/>
          </p:nvPr>
        </p:nvSpPr>
        <p:spPr/>
        <p:txBody>
          <a:bodyPr/>
          <a:lstStyle/>
          <a:p>
            <a:r>
              <a:rPr lang="en-GB" dirty="0"/>
              <a:t>Why was Hadrian’s Wall Built? </a:t>
            </a:r>
            <a:r>
              <a:rPr lang="en-GB" dirty="0">
                <a:solidFill>
                  <a:schemeClr val="bg1"/>
                </a:solidFill>
              </a:rPr>
              <a:t>2</a:t>
            </a:r>
          </a:p>
        </p:txBody>
      </p:sp>
      <p:pic>
        <p:nvPicPr>
          <p:cNvPr id="21" name="Picture 20">
            <a:extLst>
              <a:ext uri="{FF2B5EF4-FFF2-40B4-BE49-F238E27FC236}">
                <a16:creationId xmlns:a16="http://schemas.microsoft.com/office/drawing/2014/main" id="{7F0ABCF8-144F-3AF1-B14A-1A998F2DF839}"/>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6309068" y="1509131"/>
            <a:ext cx="5315085" cy="2515861"/>
          </a:xfrm>
          <a:prstGeom prst="rect">
            <a:avLst/>
          </a:prstGeom>
        </p:spPr>
      </p:pic>
      <p:pic>
        <p:nvPicPr>
          <p:cNvPr id="20" name="Picture 19">
            <a:extLst>
              <a:ext uri="{FF2B5EF4-FFF2-40B4-BE49-F238E27FC236}">
                <a16:creationId xmlns:a16="http://schemas.microsoft.com/office/drawing/2014/main" id="{09B37AED-5C41-B5F2-DAD9-714410DE76D1}"/>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6096000" y="4458710"/>
            <a:ext cx="5315085" cy="1727200"/>
          </a:xfrm>
          <a:prstGeom prst="rect">
            <a:avLst/>
          </a:prstGeom>
        </p:spPr>
      </p:pic>
      <p:sp>
        <p:nvSpPr>
          <p:cNvPr id="6" name="Rectangle 5">
            <a:extLst>
              <a:ext uri="{FF2B5EF4-FFF2-40B4-BE49-F238E27FC236}">
                <a16:creationId xmlns:a16="http://schemas.microsoft.com/office/drawing/2014/main" id="{A66CCB1A-8A77-7898-B752-D102933638AE}"/>
              </a:ext>
            </a:extLst>
          </p:cNvPr>
          <p:cNvSpPr/>
          <p:nvPr/>
        </p:nvSpPr>
        <p:spPr>
          <a:xfrm>
            <a:off x="733109" y="1700230"/>
            <a:ext cx="4794114" cy="1938992"/>
          </a:xfrm>
          <a:prstGeom prst="rect">
            <a:avLst/>
          </a:prstGeom>
          <a:ln w="19050">
            <a:noFill/>
          </a:ln>
        </p:spPr>
        <p:txBody>
          <a:bodyPr wrap="square">
            <a:spAutoFit/>
          </a:bodyPr>
          <a:lstStyle/>
          <a:p>
            <a:pPr algn="ctr"/>
            <a:r>
              <a:rPr lang="en-GB" sz="2000" b="1"/>
              <a:t>The size and permanence of the wall, along with the fact that Roman soldiers were always on duty there, reminded local people that they lived under Roman control and that they should behave! </a:t>
            </a:r>
          </a:p>
        </p:txBody>
      </p:sp>
      <p:sp>
        <p:nvSpPr>
          <p:cNvPr id="4" name="Rectangle 3">
            <a:extLst>
              <a:ext uri="{FF2B5EF4-FFF2-40B4-BE49-F238E27FC236}">
                <a16:creationId xmlns:a16="http://schemas.microsoft.com/office/drawing/2014/main" id="{1F1926C7-A55C-8721-F055-A7AE883114C1}"/>
              </a:ext>
            </a:extLst>
          </p:cNvPr>
          <p:cNvSpPr/>
          <p:nvPr/>
        </p:nvSpPr>
        <p:spPr>
          <a:xfrm>
            <a:off x="6434504" y="1745363"/>
            <a:ext cx="4915769" cy="1938992"/>
          </a:xfrm>
          <a:prstGeom prst="rect">
            <a:avLst/>
          </a:prstGeom>
          <a:ln w="19050">
            <a:noFill/>
          </a:ln>
        </p:spPr>
        <p:txBody>
          <a:bodyPr wrap="square">
            <a:spAutoFit/>
          </a:bodyPr>
          <a:lstStyle/>
          <a:p>
            <a:pPr algn="ctr"/>
            <a:r>
              <a:rPr lang="en-GB" sz="2000" b="1"/>
              <a:t>Gates at mini </a:t>
            </a:r>
            <a:r>
              <a:rPr lang="en-GB" sz="2000" b="1" err="1"/>
              <a:t>fortlets</a:t>
            </a:r>
            <a:r>
              <a:rPr lang="en-GB" sz="2000" b="1"/>
              <a:t> along the wall allowed traders and travellers to pass through. People could only enter the empire unarmed. They were escorted by soldiers to specific markets and other places. </a:t>
            </a:r>
          </a:p>
        </p:txBody>
      </p:sp>
      <p:sp>
        <p:nvSpPr>
          <p:cNvPr id="5" name="Rectangle 4">
            <a:extLst>
              <a:ext uri="{FF2B5EF4-FFF2-40B4-BE49-F238E27FC236}">
                <a16:creationId xmlns:a16="http://schemas.microsoft.com/office/drawing/2014/main" id="{F0D55BD8-E888-FF68-BCA2-D5250E387B6A}"/>
              </a:ext>
            </a:extLst>
          </p:cNvPr>
          <p:cNvSpPr/>
          <p:nvPr/>
        </p:nvSpPr>
        <p:spPr>
          <a:xfrm>
            <a:off x="1093940" y="4352814"/>
            <a:ext cx="3676650" cy="1631216"/>
          </a:xfrm>
          <a:prstGeom prst="rect">
            <a:avLst/>
          </a:prstGeom>
          <a:ln w="19050">
            <a:noFill/>
          </a:ln>
        </p:spPr>
        <p:txBody>
          <a:bodyPr wrap="square">
            <a:spAutoFit/>
          </a:bodyPr>
          <a:lstStyle/>
          <a:p>
            <a:pPr algn="ctr"/>
            <a:r>
              <a:rPr lang="en-GB" sz="2000" b="1"/>
              <a:t>Hadrian’s Wall defined the edge of the Empire in Britannia.  It was a symbol of the strength and skill of the Roman army. </a:t>
            </a:r>
          </a:p>
        </p:txBody>
      </p:sp>
      <p:sp>
        <p:nvSpPr>
          <p:cNvPr id="3" name="Rectangle 2">
            <a:extLst>
              <a:ext uri="{FF2B5EF4-FFF2-40B4-BE49-F238E27FC236}">
                <a16:creationId xmlns:a16="http://schemas.microsoft.com/office/drawing/2014/main" id="{6ACB5931-2506-B2CA-B68D-DA02C19A1360}"/>
              </a:ext>
            </a:extLst>
          </p:cNvPr>
          <p:cNvSpPr/>
          <p:nvPr/>
        </p:nvSpPr>
        <p:spPr>
          <a:xfrm>
            <a:off x="6219743" y="4660591"/>
            <a:ext cx="4878317" cy="1323439"/>
          </a:xfrm>
          <a:prstGeom prst="rect">
            <a:avLst/>
          </a:prstGeom>
          <a:ln w="19050">
            <a:noFill/>
          </a:ln>
        </p:spPr>
        <p:txBody>
          <a:bodyPr wrap="square">
            <a:spAutoFit/>
          </a:bodyPr>
          <a:lstStyle/>
          <a:p>
            <a:pPr algn="ctr"/>
            <a:r>
              <a:rPr lang="en-GB" sz="2000" b="1"/>
              <a:t>The wall provided protection from potential enemies and a base from which Roman soldiers could patrol and look over their lands.</a:t>
            </a:r>
          </a:p>
        </p:txBody>
      </p:sp>
      <p:pic>
        <p:nvPicPr>
          <p:cNvPr id="22" name="Picture 21">
            <a:extLst>
              <a:ext uri="{FF2B5EF4-FFF2-40B4-BE49-F238E27FC236}">
                <a16:creationId xmlns:a16="http://schemas.microsoft.com/office/drawing/2014/main" id="{41B7231B-2D0F-3F7A-8EB2-A0357947CB64}"/>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567847" y="1286461"/>
            <a:ext cx="5315085" cy="2743200"/>
          </a:xfrm>
          <a:prstGeom prst="rect">
            <a:avLst/>
          </a:prstGeom>
        </p:spPr>
      </p:pic>
      <p:pic>
        <p:nvPicPr>
          <p:cNvPr id="23" name="Picture 22">
            <a:extLst>
              <a:ext uri="{FF2B5EF4-FFF2-40B4-BE49-F238E27FC236}">
                <a16:creationId xmlns:a16="http://schemas.microsoft.com/office/drawing/2014/main" id="{219589F3-452D-CE63-6BCD-92FE3FF2E7E2}"/>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386020" y="4175842"/>
            <a:ext cx="5092490" cy="2292935"/>
          </a:xfrm>
          <a:prstGeom prst="rect">
            <a:avLst/>
          </a:prstGeom>
        </p:spPr>
      </p:pic>
      <p:pic>
        <p:nvPicPr>
          <p:cNvPr id="24" name="Picture 23">
            <a:extLst>
              <a:ext uri="{FF2B5EF4-FFF2-40B4-BE49-F238E27FC236}">
                <a16:creationId xmlns:a16="http://schemas.microsoft.com/office/drawing/2014/main" id="{1C0396FB-F852-44EC-739F-2F994B07C6AD}"/>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4176965" y="3002769"/>
            <a:ext cx="2615403" cy="2133516"/>
          </a:xfrm>
          <a:prstGeom prst="rect">
            <a:avLst/>
          </a:prstGeom>
        </p:spPr>
      </p:pic>
    </p:spTree>
    <p:extLst>
      <p:ext uri="{BB962C8B-B14F-4D97-AF65-F5344CB8AC3E}">
        <p14:creationId xmlns:p14="http://schemas.microsoft.com/office/powerpoint/2010/main" val="33388399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22">
            <a:extLst>
              <a:ext uri="{FF2B5EF4-FFF2-40B4-BE49-F238E27FC236}">
                <a16:creationId xmlns:a16="http://schemas.microsoft.com/office/drawing/2014/main" id="{DA3318C4-A64F-1D9C-EFA1-4752761A4D05}"/>
              </a:ext>
              <a:ext uri="{C183D7F6-B498-43B3-948B-1728B52AA6E4}">
                <adec:decorative xmlns:adec="http://schemas.microsoft.com/office/drawing/2017/decorative" val="1"/>
              </a:ext>
            </a:extLst>
          </p:cNvPr>
          <p:cNvGrpSpPr/>
          <p:nvPr/>
        </p:nvGrpSpPr>
        <p:grpSpPr>
          <a:xfrm>
            <a:off x="134905" y="4186004"/>
            <a:ext cx="5958213" cy="2474726"/>
            <a:chOff x="233866" y="3879225"/>
            <a:chExt cx="5958213" cy="2474726"/>
          </a:xfrm>
        </p:grpSpPr>
        <p:pic>
          <p:nvPicPr>
            <p:cNvPr id="15" name="Picture 14">
              <a:extLst>
                <a:ext uri="{FF2B5EF4-FFF2-40B4-BE49-F238E27FC236}">
                  <a16:creationId xmlns:a16="http://schemas.microsoft.com/office/drawing/2014/main" id="{69204993-ACED-6F0D-D53D-96633E63F699}"/>
                </a:ext>
              </a:extLst>
            </p:cNvPr>
            <p:cNvPicPr>
              <a:picLocks noChangeAspect="1"/>
            </p:cNvPicPr>
            <p:nvPr/>
          </p:nvPicPr>
          <p:blipFill>
            <a:blip r:embed="rId2"/>
            <a:stretch>
              <a:fillRect/>
            </a:stretch>
          </p:blipFill>
          <p:spPr>
            <a:xfrm>
              <a:off x="233866" y="3879225"/>
              <a:ext cx="5958213" cy="2474726"/>
            </a:xfrm>
            <a:prstGeom prst="rect">
              <a:avLst/>
            </a:prstGeom>
          </p:spPr>
        </p:pic>
        <p:sp>
          <p:nvSpPr>
            <p:cNvPr id="3" name="Rectangle 2">
              <a:extLst>
                <a:ext uri="{FF2B5EF4-FFF2-40B4-BE49-F238E27FC236}">
                  <a16:creationId xmlns:a16="http://schemas.microsoft.com/office/drawing/2014/main" id="{52DA9592-3407-9BEA-ACF2-A3BE97884F41}"/>
                </a:ext>
              </a:extLst>
            </p:cNvPr>
            <p:cNvSpPr/>
            <p:nvPr/>
          </p:nvSpPr>
          <p:spPr>
            <a:xfrm>
              <a:off x="375614" y="4163727"/>
              <a:ext cx="5564163" cy="1938992"/>
            </a:xfrm>
            <a:prstGeom prst="rect">
              <a:avLst/>
            </a:prstGeom>
            <a:ln w="19050">
              <a:noFill/>
            </a:ln>
          </p:spPr>
          <p:txBody>
            <a:bodyPr wrap="square">
              <a:spAutoFit/>
            </a:bodyPr>
            <a:lstStyle/>
            <a:p>
              <a:pPr algn="ctr"/>
              <a:r>
                <a:rPr lang="en-GB" sz="2000" b="1"/>
                <a:t>When Hadrian became Emperor in AD 117, he decided his job was to protect the land that the previous Emperor Trajan had won. The wall helped to prevent enemy raids from lands to the north, which were not part of the Roman Empire.</a:t>
              </a:r>
            </a:p>
          </p:txBody>
        </p:sp>
      </p:grpSp>
      <p:grpSp>
        <p:nvGrpSpPr>
          <p:cNvPr id="14" name="Group 13">
            <a:extLst>
              <a:ext uri="{FF2B5EF4-FFF2-40B4-BE49-F238E27FC236}">
                <a16:creationId xmlns:a16="http://schemas.microsoft.com/office/drawing/2014/main" id="{52338D4C-F358-5810-2935-7C81BA2028D6}"/>
              </a:ext>
              <a:ext uri="{C183D7F6-B498-43B3-948B-1728B52AA6E4}">
                <adec:decorative xmlns:adec="http://schemas.microsoft.com/office/drawing/2017/decorative" val="1"/>
              </a:ext>
            </a:extLst>
          </p:cNvPr>
          <p:cNvGrpSpPr/>
          <p:nvPr/>
        </p:nvGrpSpPr>
        <p:grpSpPr>
          <a:xfrm>
            <a:off x="6189744" y="1231402"/>
            <a:ext cx="5457872" cy="2288251"/>
            <a:chOff x="6189744" y="1003792"/>
            <a:chExt cx="5457872" cy="2288251"/>
          </a:xfrm>
        </p:grpSpPr>
        <p:pic>
          <p:nvPicPr>
            <p:cNvPr id="17" name="Picture 16">
              <a:extLst>
                <a:ext uri="{FF2B5EF4-FFF2-40B4-BE49-F238E27FC236}">
                  <a16:creationId xmlns:a16="http://schemas.microsoft.com/office/drawing/2014/main" id="{4B22C9A5-F819-5A99-A621-B78836EC9474}"/>
                </a:ext>
              </a:extLst>
            </p:cNvPr>
            <p:cNvPicPr>
              <a:picLocks noChangeAspect="1"/>
            </p:cNvPicPr>
            <p:nvPr/>
          </p:nvPicPr>
          <p:blipFill>
            <a:blip r:embed="rId3"/>
            <a:stretch>
              <a:fillRect/>
            </a:stretch>
          </p:blipFill>
          <p:spPr>
            <a:xfrm>
              <a:off x="6189744" y="1003792"/>
              <a:ext cx="5457872" cy="2288251"/>
            </a:xfrm>
            <a:prstGeom prst="rect">
              <a:avLst/>
            </a:prstGeom>
          </p:spPr>
        </p:pic>
        <p:sp>
          <p:nvSpPr>
            <p:cNvPr id="9" name="Rectangle 8">
              <a:extLst>
                <a:ext uri="{FF2B5EF4-FFF2-40B4-BE49-F238E27FC236}">
                  <a16:creationId xmlns:a16="http://schemas.microsoft.com/office/drawing/2014/main" id="{0CA3981B-99D8-ABB3-0BB2-1ABDAB85AF2F}"/>
                </a:ext>
              </a:extLst>
            </p:cNvPr>
            <p:cNvSpPr/>
            <p:nvPr/>
          </p:nvSpPr>
          <p:spPr>
            <a:xfrm>
              <a:off x="6409245" y="1219625"/>
              <a:ext cx="5020444" cy="1938992"/>
            </a:xfrm>
            <a:prstGeom prst="rect">
              <a:avLst/>
            </a:prstGeom>
            <a:ln w="19050">
              <a:noFill/>
            </a:ln>
          </p:spPr>
          <p:txBody>
            <a:bodyPr wrap="square">
              <a:spAutoFit/>
            </a:bodyPr>
            <a:lstStyle/>
            <a:p>
              <a:pPr algn="ctr"/>
              <a:r>
                <a:rPr lang="en-GB" sz="2000" b="1"/>
                <a:t>When Hadrian’s Wall was built it helped to separate tribes on both of its sides, many of whom didn’t like Roman control. This stopped the tribes from being able to communicate and plan a joint attack. </a:t>
              </a:r>
            </a:p>
          </p:txBody>
        </p:sp>
      </p:grpSp>
      <p:grpSp>
        <p:nvGrpSpPr>
          <p:cNvPr id="16" name="Group 15">
            <a:extLst>
              <a:ext uri="{FF2B5EF4-FFF2-40B4-BE49-F238E27FC236}">
                <a16:creationId xmlns:a16="http://schemas.microsoft.com/office/drawing/2014/main" id="{62954FEB-27E8-65AE-6CE0-02C32E013018}"/>
              </a:ext>
              <a:ext uri="{C183D7F6-B498-43B3-948B-1728B52AA6E4}">
                <adec:decorative xmlns:adec="http://schemas.microsoft.com/office/drawing/2017/decorative" val="1"/>
              </a:ext>
            </a:extLst>
          </p:cNvPr>
          <p:cNvGrpSpPr/>
          <p:nvPr/>
        </p:nvGrpSpPr>
        <p:grpSpPr>
          <a:xfrm>
            <a:off x="354805" y="1361467"/>
            <a:ext cx="4996154" cy="1980434"/>
            <a:chOff x="859506" y="1391155"/>
            <a:chExt cx="4996154" cy="1980434"/>
          </a:xfrm>
        </p:grpSpPr>
        <p:sp>
          <p:nvSpPr>
            <p:cNvPr id="5" name="Rectangle 4">
              <a:extLst>
                <a:ext uri="{FF2B5EF4-FFF2-40B4-BE49-F238E27FC236}">
                  <a16:creationId xmlns:a16="http://schemas.microsoft.com/office/drawing/2014/main" id="{64800AC8-4E68-64F8-F7E4-F6A2E1D1A8B2}"/>
                </a:ext>
              </a:extLst>
            </p:cNvPr>
            <p:cNvSpPr/>
            <p:nvPr/>
          </p:nvSpPr>
          <p:spPr>
            <a:xfrm>
              <a:off x="902721" y="1561217"/>
              <a:ext cx="4720876" cy="1631216"/>
            </a:xfrm>
            <a:prstGeom prst="rect">
              <a:avLst/>
            </a:prstGeom>
            <a:ln w="19050">
              <a:noFill/>
            </a:ln>
          </p:spPr>
          <p:txBody>
            <a:bodyPr wrap="square">
              <a:spAutoFit/>
            </a:bodyPr>
            <a:lstStyle/>
            <a:p>
              <a:pPr algn="ctr"/>
              <a:r>
                <a:rPr lang="en-GB" sz="2000" b="1"/>
                <a:t>Hadrian’s Wall was like the customs areas at airports and ports today, allowing certain people in and out of Roman controlled lands, and stopping others. </a:t>
              </a:r>
            </a:p>
          </p:txBody>
        </p:sp>
        <p:pic>
          <p:nvPicPr>
            <p:cNvPr id="18" name="Picture 17">
              <a:extLst>
                <a:ext uri="{FF2B5EF4-FFF2-40B4-BE49-F238E27FC236}">
                  <a16:creationId xmlns:a16="http://schemas.microsoft.com/office/drawing/2014/main" id="{741AE65E-7734-28D3-CFFB-586259D39DAA}"/>
                </a:ext>
              </a:extLst>
            </p:cNvPr>
            <p:cNvPicPr>
              <a:picLocks noChangeAspect="1"/>
            </p:cNvPicPr>
            <p:nvPr/>
          </p:nvPicPr>
          <p:blipFill>
            <a:blip r:embed="rId4"/>
            <a:stretch>
              <a:fillRect/>
            </a:stretch>
          </p:blipFill>
          <p:spPr>
            <a:xfrm>
              <a:off x="859506" y="1391155"/>
              <a:ext cx="4996154" cy="1980434"/>
            </a:xfrm>
            <a:prstGeom prst="rect">
              <a:avLst/>
            </a:prstGeom>
          </p:spPr>
        </p:pic>
      </p:grpSp>
      <p:grpSp>
        <p:nvGrpSpPr>
          <p:cNvPr id="13" name="Group 12">
            <a:extLst>
              <a:ext uri="{FF2B5EF4-FFF2-40B4-BE49-F238E27FC236}">
                <a16:creationId xmlns:a16="http://schemas.microsoft.com/office/drawing/2014/main" id="{D06ADC70-58A5-A745-3BAC-3557142015C8}"/>
              </a:ext>
              <a:ext uri="{C183D7F6-B498-43B3-948B-1728B52AA6E4}">
                <adec:decorative xmlns:adec="http://schemas.microsoft.com/office/drawing/2017/decorative" val="1"/>
              </a:ext>
            </a:extLst>
          </p:cNvPr>
          <p:cNvGrpSpPr/>
          <p:nvPr/>
        </p:nvGrpSpPr>
        <p:grpSpPr>
          <a:xfrm>
            <a:off x="6252383" y="5816497"/>
            <a:ext cx="5345130" cy="873924"/>
            <a:chOff x="6341448" y="5747224"/>
            <a:chExt cx="5345130" cy="873924"/>
          </a:xfrm>
        </p:grpSpPr>
        <p:sp>
          <p:nvSpPr>
            <p:cNvPr id="10" name="Rectangle 9">
              <a:extLst>
                <a:ext uri="{FF2B5EF4-FFF2-40B4-BE49-F238E27FC236}">
                  <a16:creationId xmlns:a16="http://schemas.microsoft.com/office/drawing/2014/main" id="{F508558D-F936-5ADD-3FFC-003C103C2EEC}"/>
                </a:ext>
              </a:extLst>
            </p:cNvPr>
            <p:cNvSpPr/>
            <p:nvPr/>
          </p:nvSpPr>
          <p:spPr>
            <a:xfrm>
              <a:off x="6606866" y="5859950"/>
              <a:ext cx="4899471" cy="707886"/>
            </a:xfrm>
            <a:prstGeom prst="rect">
              <a:avLst/>
            </a:prstGeom>
            <a:ln w="19050">
              <a:noFill/>
            </a:ln>
          </p:spPr>
          <p:txBody>
            <a:bodyPr wrap="square">
              <a:spAutoFit/>
            </a:bodyPr>
            <a:lstStyle/>
            <a:p>
              <a:pPr algn="ctr"/>
              <a:r>
                <a:rPr lang="en-GB" sz="2000" b="1"/>
                <a:t>The wall was a lasting monument to Hadrian.</a:t>
              </a:r>
            </a:p>
          </p:txBody>
        </p:sp>
        <p:pic>
          <p:nvPicPr>
            <p:cNvPr id="19" name="Picture 18">
              <a:extLst>
                <a:ext uri="{FF2B5EF4-FFF2-40B4-BE49-F238E27FC236}">
                  <a16:creationId xmlns:a16="http://schemas.microsoft.com/office/drawing/2014/main" id="{6C838D97-BAC3-DC42-3E1B-EF972279C26D}"/>
                </a:ext>
              </a:extLst>
            </p:cNvPr>
            <p:cNvPicPr>
              <a:picLocks noChangeAspect="1"/>
            </p:cNvPicPr>
            <p:nvPr/>
          </p:nvPicPr>
          <p:blipFill>
            <a:blip r:embed="rId2"/>
            <a:stretch>
              <a:fillRect/>
            </a:stretch>
          </p:blipFill>
          <p:spPr>
            <a:xfrm>
              <a:off x="6341448" y="5747224"/>
              <a:ext cx="5345130" cy="873924"/>
            </a:xfrm>
            <a:prstGeom prst="rect">
              <a:avLst/>
            </a:prstGeom>
          </p:spPr>
        </p:pic>
      </p:grpSp>
      <p:grpSp>
        <p:nvGrpSpPr>
          <p:cNvPr id="8" name="Group 7">
            <a:extLst>
              <a:ext uri="{FF2B5EF4-FFF2-40B4-BE49-F238E27FC236}">
                <a16:creationId xmlns:a16="http://schemas.microsoft.com/office/drawing/2014/main" id="{67A9F427-34E8-3484-1FA8-AC148E5A8171}"/>
              </a:ext>
              <a:ext uri="{C183D7F6-B498-43B3-948B-1728B52AA6E4}">
                <adec:decorative xmlns:adec="http://schemas.microsoft.com/office/drawing/2017/decorative" val="1"/>
              </a:ext>
            </a:extLst>
          </p:cNvPr>
          <p:cNvGrpSpPr/>
          <p:nvPr/>
        </p:nvGrpSpPr>
        <p:grpSpPr>
          <a:xfrm>
            <a:off x="6227486" y="3631216"/>
            <a:ext cx="5944722" cy="1980434"/>
            <a:chOff x="6247278" y="2889008"/>
            <a:chExt cx="5944722" cy="1980434"/>
          </a:xfrm>
        </p:grpSpPr>
        <p:sp>
          <p:nvSpPr>
            <p:cNvPr id="7" name="Rectangle 6">
              <a:extLst>
                <a:ext uri="{FF2B5EF4-FFF2-40B4-BE49-F238E27FC236}">
                  <a16:creationId xmlns:a16="http://schemas.microsoft.com/office/drawing/2014/main" id="{8F32D7FB-DF04-ADB0-85CD-55076A82751C}"/>
                </a:ext>
              </a:extLst>
            </p:cNvPr>
            <p:cNvSpPr/>
            <p:nvPr/>
          </p:nvSpPr>
          <p:spPr>
            <a:xfrm>
              <a:off x="6426627" y="3034932"/>
              <a:ext cx="5457872" cy="1631216"/>
            </a:xfrm>
            <a:prstGeom prst="rect">
              <a:avLst/>
            </a:prstGeom>
            <a:ln w="19050">
              <a:noFill/>
            </a:ln>
          </p:spPr>
          <p:txBody>
            <a:bodyPr wrap="square">
              <a:spAutoFit/>
            </a:bodyPr>
            <a:lstStyle/>
            <a:p>
              <a:pPr algn="ctr"/>
              <a:r>
                <a:rPr lang="en-GB" sz="2000" b="1"/>
                <a:t>Hadrian’s Wall allowed the Romans to stop people smuggling goods or people in and out of the Empire. It also created a point where people could be taxed if they wanted to sell certain goods</a:t>
              </a:r>
              <a:r>
                <a:rPr lang="en-GB"/>
                <a:t>.</a:t>
              </a:r>
            </a:p>
          </p:txBody>
        </p:sp>
        <p:pic>
          <p:nvPicPr>
            <p:cNvPr id="20" name="Picture 19">
              <a:extLst>
                <a:ext uri="{FF2B5EF4-FFF2-40B4-BE49-F238E27FC236}">
                  <a16:creationId xmlns:a16="http://schemas.microsoft.com/office/drawing/2014/main" id="{56022575-BF16-8172-6B96-0E0088C4080C}"/>
                </a:ext>
              </a:extLst>
            </p:cNvPr>
            <p:cNvPicPr>
              <a:picLocks noChangeAspect="1"/>
            </p:cNvPicPr>
            <p:nvPr/>
          </p:nvPicPr>
          <p:blipFill>
            <a:blip r:embed="rId2"/>
            <a:stretch>
              <a:fillRect/>
            </a:stretch>
          </p:blipFill>
          <p:spPr>
            <a:xfrm>
              <a:off x="6247278" y="2889008"/>
              <a:ext cx="5944722" cy="1980434"/>
            </a:xfrm>
            <a:prstGeom prst="rect">
              <a:avLst/>
            </a:prstGeom>
          </p:spPr>
        </p:pic>
      </p:grpSp>
      <p:pic>
        <p:nvPicPr>
          <p:cNvPr id="22" name="Picture 21">
            <a:extLst>
              <a:ext uri="{FF2B5EF4-FFF2-40B4-BE49-F238E27FC236}">
                <a16:creationId xmlns:a16="http://schemas.microsoft.com/office/drawing/2014/main" id="{DF1EE8BD-A2D8-18F7-18BF-1D97DF59FBDA}"/>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3988939" y="2270457"/>
            <a:ext cx="2615403" cy="2133516"/>
          </a:xfrm>
          <a:prstGeom prst="rect">
            <a:avLst/>
          </a:prstGeom>
        </p:spPr>
      </p:pic>
      <p:sp>
        <p:nvSpPr>
          <p:cNvPr id="2" name="Title 1">
            <a:extLst>
              <a:ext uri="{FF2B5EF4-FFF2-40B4-BE49-F238E27FC236}">
                <a16:creationId xmlns:a16="http://schemas.microsoft.com/office/drawing/2014/main" id="{83BEA4EF-2647-9F88-D2DE-BAA3051F46F6}"/>
              </a:ext>
            </a:extLst>
          </p:cNvPr>
          <p:cNvSpPr>
            <a:spLocks noGrp="1"/>
          </p:cNvSpPr>
          <p:nvPr>
            <p:ph type="title"/>
          </p:nvPr>
        </p:nvSpPr>
        <p:spPr/>
        <p:txBody>
          <a:bodyPr/>
          <a:lstStyle/>
          <a:p>
            <a:r>
              <a:rPr lang="en-GB" dirty="0"/>
              <a:t>Why was Hadrian’s Wall Built? </a:t>
            </a:r>
            <a:r>
              <a:rPr lang="en-GB" dirty="0">
                <a:solidFill>
                  <a:schemeClr val="bg1"/>
                </a:solidFill>
              </a:rPr>
              <a:t>3</a:t>
            </a:r>
          </a:p>
        </p:txBody>
      </p:sp>
    </p:spTree>
    <p:extLst>
      <p:ext uri="{BB962C8B-B14F-4D97-AF65-F5344CB8AC3E}">
        <p14:creationId xmlns:p14="http://schemas.microsoft.com/office/powerpoint/2010/main" val="3031514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94AE7C0-B8AC-BF26-1A7C-C00C3E4AF4F4}"/>
              </a:ext>
            </a:extLst>
          </p:cNvPr>
          <p:cNvSpPr>
            <a:spLocks noGrp="1"/>
          </p:cNvSpPr>
          <p:nvPr>
            <p:ph type="title"/>
          </p:nvPr>
        </p:nvSpPr>
        <p:spPr/>
        <p:txBody>
          <a:bodyPr/>
          <a:lstStyle/>
          <a:p>
            <a:r>
              <a:rPr lang="en-GB" dirty="0"/>
              <a:t>Why was Hadrian’s Wall Built? </a:t>
            </a:r>
            <a:r>
              <a:rPr lang="en-GB" dirty="0">
                <a:solidFill>
                  <a:schemeClr val="bg1"/>
                </a:solidFill>
              </a:rPr>
              <a:t>4</a:t>
            </a:r>
          </a:p>
        </p:txBody>
      </p:sp>
      <p:sp>
        <p:nvSpPr>
          <p:cNvPr id="12" name="Picture Placeholder 11">
            <a:extLst>
              <a:ext uri="{FF2B5EF4-FFF2-40B4-BE49-F238E27FC236}">
                <a16:creationId xmlns:a16="http://schemas.microsoft.com/office/drawing/2014/main" id="{0CCF185F-C04D-0862-DFB5-8197CE9071F7}"/>
              </a:ext>
              <a:ext uri="{C183D7F6-B498-43B3-948B-1728B52AA6E4}">
                <adec:decorative xmlns:adec="http://schemas.microsoft.com/office/drawing/2017/decorative" val="1"/>
              </a:ext>
            </a:extLst>
          </p:cNvPr>
          <p:cNvSpPr>
            <a:spLocks noGrp="1"/>
          </p:cNvSpPr>
          <p:nvPr>
            <p:ph type="pic" sz="quarter" idx="22"/>
          </p:nvPr>
        </p:nvSpPr>
        <p:spPr>
          <a:xfrm>
            <a:off x="494317" y="1079726"/>
            <a:ext cx="2328862" cy="681038"/>
          </a:xfrm>
        </p:spPr>
      </p:sp>
      <p:sp>
        <p:nvSpPr>
          <p:cNvPr id="13" name="Text Placeholder 12">
            <a:extLst>
              <a:ext uri="{FF2B5EF4-FFF2-40B4-BE49-F238E27FC236}">
                <a16:creationId xmlns:a16="http://schemas.microsoft.com/office/drawing/2014/main" id="{05EF6458-138A-8761-EACC-58D9B72BA9FD}"/>
              </a:ext>
            </a:extLst>
          </p:cNvPr>
          <p:cNvSpPr>
            <a:spLocks noGrp="1"/>
          </p:cNvSpPr>
          <p:nvPr>
            <p:ph type="body" sz="half" idx="23"/>
          </p:nvPr>
        </p:nvSpPr>
        <p:spPr>
          <a:xfrm rot="21383919">
            <a:off x="629254" y="1213076"/>
            <a:ext cx="2058987" cy="414338"/>
          </a:xfrm>
        </p:spPr>
        <p:txBody>
          <a:bodyPr/>
          <a:lstStyle/>
          <a:p>
            <a:r>
              <a:rPr lang="en-GB" sz="2000" b="1"/>
              <a:t>Defence</a:t>
            </a:r>
            <a:endParaRPr lang="en-US" sz="2000"/>
          </a:p>
        </p:txBody>
      </p:sp>
      <p:sp>
        <p:nvSpPr>
          <p:cNvPr id="14" name="Picture Placeholder 13">
            <a:extLst>
              <a:ext uri="{FF2B5EF4-FFF2-40B4-BE49-F238E27FC236}">
                <a16:creationId xmlns:a16="http://schemas.microsoft.com/office/drawing/2014/main" id="{D6FB4F18-F8BC-F221-C8D4-A9FC017C6911}"/>
              </a:ext>
              <a:ext uri="{C183D7F6-B498-43B3-948B-1728B52AA6E4}">
                <adec:decorative xmlns:adec="http://schemas.microsoft.com/office/drawing/2017/decorative" val="1"/>
              </a:ext>
            </a:extLst>
          </p:cNvPr>
          <p:cNvSpPr>
            <a:spLocks noGrp="1"/>
          </p:cNvSpPr>
          <p:nvPr>
            <p:ph type="pic" sz="quarter" idx="24"/>
          </p:nvPr>
        </p:nvSpPr>
        <p:spPr>
          <a:xfrm>
            <a:off x="4003646" y="1118332"/>
            <a:ext cx="2328862" cy="681038"/>
          </a:xfrm>
        </p:spPr>
      </p:sp>
      <p:sp>
        <p:nvSpPr>
          <p:cNvPr id="15" name="Text Placeholder 14">
            <a:extLst>
              <a:ext uri="{FF2B5EF4-FFF2-40B4-BE49-F238E27FC236}">
                <a16:creationId xmlns:a16="http://schemas.microsoft.com/office/drawing/2014/main" id="{370FB1FA-9C20-AD00-1F96-D9D90DA566CB}"/>
              </a:ext>
            </a:extLst>
          </p:cNvPr>
          <p:cNvSpPr>
            <a:spLocks noGrp="1"/>
          </p:cNvSpPr>
          <p:nvPr>
            <p:ph type="body" sz="half" idx="25"/>
          </p:nvPr>
        </p:nvSpPr>
        <p:spPr>
          <a:xfrm rot="21383919">
            <a:off x="4069917" y="1251681"/>
            <a:ext cx="2196318" cy="414338"/>
          </a:xfrm>
        </p:spPr>
        <p:txBody>
          <a:bodyPr/>
          <a:lstStyle/>
          <a:p>
            <a:r>
              <a:rPr lang="en-GB" sz="2000" b="1"/>
              <a:t>Border Control:</a:t>
            </a:r>
            <a:endParaRPr lang="en-US" sz="2000"/>
          </a:p>
        </p:txBody>
      </p:sp>
      <p:sp>
        <p:nvSpPr>
          <p:cNvPr id="16" name="Picture Placeholder 15">
            <a:extLst>
              <a:ext uri="{FF2B5EF4-FFF2-40B4-BE49-F238E27FC236}">
                <a16:creationId xmlns:a16="http://schemas.microsoft.com/office/drawing/2014/main" id="{DE5CA41A-1126-E1D9-E293-8082A3CC3DC7}"/>
              </a:ext>
              <a:ext uri="{C183D7F6-B498-43B3-948B-1728B52AA6E4}">
                <adec:decorative xmlns:adec="http://schemas.microsoft.com/office/drawing/2017/decorative" val="1"/>
              </a:ext>
            </a:extLst>
          </p:cNvPr>
          <p:cNvSpPr>
            <a:spLocks noGrp="1"/>
          </p:cNvSpPr>
          <p:nvPr>
            <p:ph type="pic" sz="quarter" idx="26"/>
          </p:nvPr>
        </p:nvSpPr>
        <p:spPr>
          <a:xfrm>
            <a:off x="8006313" y="199906"/>
            <a:ext cx="2878932" cy="749142"/>
          </a:xfrm>
        </p:spPr>
      </p:sp>
      <p:sp>
        <p:nvSpPr>
          <p:cNvPr id="17" name="Text Placeholder 16">
            <a:extLst>
              <a:ext uri="{FF2B5EF4-FFF2-40B4-BE49-F238E27FC236}">
                <a16:creationId xmlns:a16="http://schemas.microsoft.com/office/drawing/2014/main" id="{16CC5A1B-0A25-CC0D-A475-634881945779}"/>
              </a:ext>
            </a:extLst>
          </p:cNvPr>
          <p:cNvSpPr>
            <a:spLocks noGrp="1"/>
          </p:cNvSpPr>
          <p:nvPr>
            <p:ph type="body" sz="half" idx="27"/>
          </p:nvPr>
        </p:nvSpPr>
        <p:spPr>
          <a:xfrm rot="21383919">
            <a:off x="8112217" y="310858"/>
            <a:ext cx="2667123" cy="455772"/>
          </a:xfrm>
        </p:spPr>
        <p:txBody>
          <a:bodyPr/>
          <a:lstStyle/>
          <a:p>
            <a:r>
              <a:rPr lang="en-GB" sz="2000" b="1"/>
              <a:t>Status and Control:</a:t>
            </a:r>
            <a:endParaRPr lang="en-US" sz="2000"/>
          </a:p>
        </p:txBody>
      </p:sp>
      <p:sp>
        <p:nvSpPr>
          <p:cNvPr id="20" name="Picture 7">
            <a:extLst>
              <a:ext uri="{FF2B5EF4-FFF2-40B4-BE49-F238E27FC236}">
                <a16:creationId xmlns:a16="http://schemas.microsoft.com/office/drawing/2014/main" id="{C4E45855-1A8A-4FEC-F34A-E818158D8073}"/>
              </a:ext>
            </a:extLst>
          </p:cNvPr>
          <p:cNvSpPr/>
          <p:nvPr/>
        </p:nvSpPr>
        <p:spPr>
          <a:xfrm>
            <a:off x="189573" y="1829856"/>
            <a:ext cx="3061758" cy="4661024"/>
          </a:xfrm>
          <a:custGeom>
            <a:avLst/>
            <a:gdLst>
              <a:gd name="connsiteX0" fmla="*/ 82773 w 3198554"/>
              <a:gd name="connsiteY0" fmla="*/ 384851 h 2573498"/>
              <a:gd name="connsiteX1" fmla="*/ 8308 w 3198554"/>
              <a:gd name="connsiteY1" fmla="*/ 1151140 h 2573498"/>
              <a:gd name="connsiteX2" fmla="*/ 129974 w 3198554"/>
              <a:gd name="connsiteY2" fmla="*/ 2366534 h 2573498"/>
              <a:gd name="connsiteX3" fmla="*/ 1201281 w 3198554"/>
              <a:gd name="connsiteY3" fmla="*/ 2501781 h 2573498"/>
              <a:gd name="connsiteX4" fmla="*/ 2304924 w 3198554"/>
              <a:gd name="connsiteY4" fmla="*/ 2569012 h 2573498"/>
              <a:gd name="connsiteX5" fmla="*/ 3068975 w 3198554"/>
              <a:gd name="connsiteY5" fmla="*/ 2421612 h 2573498"/>
              <a:gd name="connsiteX6" fmla="*/ 3189855 w 3198554"/>
              <a:gd name="connsiteY6" fmla="*/ 2042540 h 2573498"/>
              <a:gd name="connsiteX7" fmla="*/ 3162047 w 3198554"/>
              <a:gd name="connsiteY7" fmla="*/ 1225862 h 2573498"/>
              <a:gd name="connsiteX8" fmla="*/ 3126198 w 3198554"/>
              <a:gd name="connsiteY8" fmla="*/ 613238 h 2573498"/>
              <a:gd name="connsiteX9" fmla="*/ 2988913 w 3198554"/>
              <a:gd name="connsiteY9" fmla="*/ 177876 h 2573498"/>
              <a:gd name="connsiteX10" fmla="*/ 2638621 w 3198554"/>
              <a:gd name="connsiteY10" fmla="*/ 87321 h 2573498"/>
              <a:gd name="connsiteX11" fmla="*/ 907997 w 3198554"/>
              <a:gd name="connsiteY11" fmla="*/ 27171 h 2573498"/>
              <a:gd name="connsiteX12" fmla="*/ 253977 w 3198554"/>
              <a:gd name="connsiteY12" fmla="*/ 104220 h 2573498"/>
              <a:gd name="connsiteX13" fmla="*/ 82773 w 3198554"/>
              <a:gd name="connsiteY13" fmla="*/ 384851 h 2573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198554" h="2573498">
                <a:moveTo>
                  <a:pt x="82773" y="384851"/>
                </a:moveTo>
                <a:cubicBezTo>
                  <a:pt x="63905" y="707840"/>
                  <a:pt x="29089" y="828247"/>
                  <a:pt x="8308" y="1151140"/>
                </a:cubicBezTo>
                <a:cubicBezTo>
                  <a:pt x="-391" y="1286252"/>
                  <a:pt x="-32770" y="2289367"/>
                  <a:pt x="129974" y="2366534"/>
                </a:cubicBezTo>
                <a:cubicBezTo>
                  <a:pt x="491707" y="2537988"/>
                  <a:pt x="850599" y="2487985"/>
                  <a:pt x="1201281" y="2501781"/>
                </a:cubicBezTo>
                <a:cubicBezTo>
                  <a:pt x="1560662" y="2515899"/>
                  <a:pt x="1912095" y="2591350"/>
                  <a:pt x="2304924" y="2569012"/>
                </a:cubicBezTo>
                <a:cubicBezTo>
                  <a:pt x="2465966" y="2559862"/>
                  <a:pt x="2950026" y="2529660"/>
                  <a:pt x="3068975" y="2421612"/>
                </a:cubicBezTo>
                <a:cubicBezTo>
                  <a:pt x="3171662" y="2328290"/>
                  <a:pt x="3179632" y="2171333"/>
                  <a:pt x="3189855" y="2042540"/>
                </a:cubicBezTo>
                <a:cubicBezTo>
                  <a:pt x="3213015" y="1751001"/>
                  <a:pt x="3183957" y="1515690"/>
                  <a:pt x="3162047" y="1225862"/>
                </a:cubicBezTo>
                <a:cubicBezTo>
                  <a:pt x="3149073" y="1054015"/>
                  <a:pt x="3136456" y="785489"/>
                  <a:pt x="3126198" y="613238"/>
                </a:cubicBezTo>
                <a:cubicBezTo>
                  <a:pt x="3115690" y="436366"/>
                  <a:pt x="3169982" y="279595"/>
                  <a:pt x="2988913" y="177876"/>
                </a:cubicBezTo>
                <a:cubicBezTo>
                  <a:pt x="2890094" y="122351"/>
                  <a:pt x="2750586" y="99530"/>
                  <a:pt x="2638621" y="87321"/>
                </a:cubicBezTo>
                <a:cubicBezTo>
                  <a:pt x="2021730" y="20054"/>
                  <a:pt x="1561106" y="-35903"/>
                  <a:pt x="907997" y="27171"/>
                </a:cubicBezTo>
                <a:cubicBezTo>
                  <a:pt x="736925" y="43691"/>
                  <a:pt x="409822" y="31835"/>
                  <a:pt x="253977" y="104220"/>
                </a:cubicBezTo>
                <a:cubicBezTo>
                  <a:pt x="137351" y="158390"/>
                  <a:pt x="86937" y="248310"/>
                  <a:pt x="82773" y="384851"/>
                </a:cubicBezTo>
                <a:close/>
              </a:path>
            </a:pathLst>
          </a:custGeom>
          <a:solidFill>
            <a:srgbClr val="F9E3B3"/>
          </a:solidFill>
          <a:ln w="3567" cap="flat">
            <a:noFill/>
            <a:prstDash val="solid"/>
            <a:round/>
          </a:ln>
        </p:spPr>
        <p:txBody>
          <a:bodyPr lIns="180000" rIns="180000" rtlCol="0" anchor="ctr"/>
          <a:lstStyle/>
          <a:p>
            <a:pPr marL="285750" indent="-285750">
              <a:spcBef>
                <a:spcPts val="1200"/>
              </a:spcBef>
              <a:buFont typeface="Arial" panose="020B0604020202020204" pitchFamily="34" charset="0"/>
              <a:buChar char="•"/>
            </a:pPr>
            <a:r>
              <a:rPr lang="en-GB" sz="1600"/>
              <a:t>When Hadrian became Emperor in AD 117, he decided his job was to protect the land that the previous Emperor Trajan had won. The wall helped to prevent enemy raids from lands to the north, which were not part of the Roman Empire.</a:t>
            </a:r>
          </a:p>
          <a:p>
            <a:pPr marL="285750" indent="-285750">
              <a:spcBef>
                <a:spcPts val="1200"/>
              </a:spcBef>
              <a:buFont typeface="Arial" panose="020B0604020202020204" pitchFamily="34" charset="0"/>
              <a:buChar char="•"/>
            </a:pPr>
            <a:r>
              <a:rPr lang="en-GB" sz="1600"/>
              <a:t>The wall provided protection from potential enemies and a base from which Roman soldiers could patrol and look over their lands.</a:t>
            </a:r>
          </a:p>
        </p:txBody>
      </p:sp>
      <p:sp>
        <p:nvSpPr>
          <p:cNvPr id="25" name="Picture 7">
            <a:extLst>
              <a:ext uri="{FF2B5EF4-FFF2-40B4-BE49-F238E27FC236}">
                <a16:creationId xmlns:a16="http://schemas.microsoft.com/office/drawing/2014/main" id="{14A3BBA3-0046-08F5-0C80-EE8F199FE95F}"/>
              </a:ext>
            </a:extLst>
          </p:cNvPr>
          <p:cNvSpPr/>
          <p:nvPr/>
        </p:nvSpPr>
        <p:spPr>
          <a:xfrm>
            <a:off x="3375287" y="1842288"/>
            <a:ext cx="4113987" cy="5015712"/>
          </a:xfrm>
          <a:custGeom>
            <a:avLst/>
            <a:gdLst>
              <a:gd name="connsiteX0" fmla="*/ 82773 w 3198554"/>
              <a:gd name="connsiteY0" fmla="*/ 384851 h 2573498"/>
              <a:gd name="connsiteX1" fmla="*/ 8308 w 3198554"/>
              <a:gd name="connsiteY1" fmla="*/ 1151140 h 2573498"/>
              <a:gd name="connsiteX2" fmla="*/ 129974 w 3198554"/>
              <a:gd name="connsiteY2" fmla="*/ 2366534 h 2573498"/>
              <a:gd name="connsiteX3" fmla="*/ 1201281 w 3198554"/>
              <a:gd name="connsiteY3" fmla="*/ 2501781 h 2573498"/>
              <a:gd name="connsiteX4" fmla="*/ 2304924 w 3198554"/>
              <a:gd name="connsiteY4" fmla="*/ 2569012 h 2573498"/>
              <a:gd name="connsiteX5" fmla="*/ 3068975 w 3198554"/>
              <a:gd name="connsiteY5" fmla="*/ 2421612 h 2573498"/>
              <a:gd name="connsiteX6" fmla="*/ 3189855 w 3198554"/>
              <a:gd name="connsiteY6" fmla="*/ 2042540 h 2573498"/>
              <a:gd name="connsiteX7" fmla="*/ 3162047 w 3198554"/>
              <a:gd name="connsiteY7" fmla="*/ 1225862 h 2573498"/>
              <a:gd name="connsiteX8" fmla="*/ 3126198 w 3198554"/>
              <a:gd name="connsiteY8" fmla="*/ 613238 h 2573498"/>
              <a:gd name="connsiteX9" fmla="*/ 2988913 w 3198554"/>
              <a:gd name="connsiteY9" fmla="*/ 177876 h 2573498"/>
              <a:gd name="connsiteX10" fmla="*/ 2638621 w 3198554"/>
              <a:gd name="connsiteY10" fmla="*/ 87321 h 2573498"/>
              <a:gd name="connsiteX11" fmla="*/ 907997 w 3198554"/>
              <a:gd name="connsiteY11" fmla="*/ 27171 h 2573498"/>
              <a:gd name="connsiteX12" fmla="*/ 253977 w 3198554"/>
              <a:gd name="connsiteY12" fmla="*/ 104220 h 2573498"/>
              <a:gd name="connsiteX13" fmla="*/ 82773 w 3198554"/>
              <a:gd name="connsiteY13" fmla="*/ 384851 h 2573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198554" h="2573498">
                <a:moveTo>
                  <a:pt x="82773" y="384851"/>
                </a:moveTo>
                <a:cubicBezTo>
                  <a:pt x="63905" y="707840"/>
                  <a:pt x="29089" y="828247"/>
                  <a:pt x="8308" y="1151140"/>
                </a:cubicBezTo>
                <a:cubicBezTo>
                  <a:pt x="-391" y="1286252"/>
                  <a:pt x="-32770" y="2289367"/>
                  <a:pt x="129974" y="2366534"/>
                </a:cubicBezTo>
                <a:cubicBezTo>
                  <a:pt x="491707" y="2537988"/>
                  <a:pt x="850599" y="2487985"/>
                  <a:pt x="1201281" y="2501781"/>
                </a:cubicBezTo>
                <a:cubicBezTo>
                  <a:pt x="1560662" y="2515899"/>
                  <a:pt x="1912095" y="2591350"/>
                  <a:pt x="2304924" y="2569012"/>
                </a:cubicBezTo>
                <a:cubicBezTo>
                  <a:pt x="2465966" y="2559862"/>
                  <a:pt x="2950026" y="2529660"/>
                  <a:pt x="3068975" y="2421612"/>
                </a:cubicBezTo>
                <a:cubicBezTo>
                  <a:pt x="3171662" y="2328290"/>
                  <a:pt x="3179632" y="2171333"/>
                  <a:pt x="3189855" y="2042540"/>
                </a:cubicBezTo>
                <a:cubicBezTo>
                  <a:pt x="3213015" y="1751001"/>
                  <a:pt x="3183957" y="1515690"/>
                  <a:pt x="3162047" y="1225862"/>
                </a:cubicBezTo>
                <a:cubicBezTo>
                  <a:pt x="3149073" y="1054015"/>
                  <a:pt x="3136456" y="785489"/>
                  <a:pt x="3126198" y="613238"/>
                </a:cubicBezTo>
                <a:cubicBezTo>
                  <a:pt x="3115690" y="436366"/>
                  <a:pt x="3169982" y="279595"/>
                  <a:pt x="2988913" y="177876"/>
                </a:cubicBezTo>
                <a:cubicBezTo>
                  <a:pt x="2890094" y="122351"/>
                  <a:pt x="2750586" y="99530"/>
                  <a:pt x="2638621" y="87321"/>
                </a:cubicBezTo>
                <a:cubicBezTo>
                  <a:pt x="2021730" y="20054"/>
                  <a:pt x="1561106" y="-35903"/>
                  <a:pt x="907997" y="27171"/>
                </a:cubicBezTo>
                <a:cubicBezTo>
                  <a:pt x="736925" y="43691"/>
                  <a:pt x="409822" y="31835"/>
                  <a:pt x="253977" y="104220"/>
                </a:cubicBezTo>
                <a:cubicBezTo>
                  <a:pt x="137351" y="158390"/>
                  <a:pt x="86937" y="248310"/>
                  <a:pt x="82773" y="384851"/>
                </a:cubicBezTo>
                <a:close/>
              </a:path>
            </a:pathLst>
          </a:custGeom>
          <a:solidFill>
            <a:srgbClr val="F9E3B3"/>
          </a:solidFill>
          <a:ln w="3567" cap="flat">
            <a:noFill/>
            <a:prstDash val="solid"/>
            <a:round/>
          </a:ln>
        </p:spPr>
        <p:txBody>
          <a:bodyPr lIns="180000" rIns="180000" rtlCol="0" anchor="ctr"/>
          <a:lstStyle/>
          <a:p>
            <a:pPr marL="285750" indent="-285750">
              <a:spcBef>
                <a:spcPts val="1200"/>
              </a:spcBef>
              <a:buFont typeface="Arial" panose="020B0604020202020204" pitchFamily="34" charset="0"/>
              <a:buChar char="•"/>
            </a:pPr>
            <a:r>
              <a:rPr lang="en-GB" sz="1600" dirty="0"/>
              <a:t>Hadrian’s Wall was like the customs areas at airports and ports today, allowing certain people in and out of Roman controlled lands, and stopping others. </a:t>
            </a:r>
          </a:p>
          <a:p>
            <a:pPr marL="285750" indent="-285750">
              <a:spcBef>
                <a:spcPts val="1200"/>
              </a:spcBef>
              <a:buFont typeface="Arial" panose="020B0604020202020204" pitchFamily="34" charset="0"/>
              <a:buChar char="•"/>
            </a:pPr>
            <a:r>
              <a:rPr lang="en-GB" sz="1600" dirty="0"/>
              <a:t>Gates at mini </a:t>
            </a:r>
            <a:r>
              <a:rPr lang="en-GB" sz="1600" dirty="0" err="1"/>
              <a:t>fortlets</a:t>
            </a:r>
            <a:r>
              <a:rPr lang="en-GB" sz="1600" dirty="0"/>
              <a:t> along the wall allowed traders and travellers to pass through. People could only enter the empire unarmed. They were escorted by soldiers to specific markets and other places. </a:t>
            </a:r>
          </a:p>
          <a:p>
            <a:pPr marL="285750" indent="-285750">
              <a:spcBef>
                <a:spcPts val="1200"/>
              </a:spcBef>
              <a:buFont typeface="Arial" panose="020B0604020202020204" pitchFamily="34" charset="0"/>
              <a:buChar char="•"/>
            </a:pPr>
            <a:r>
              <a:rPr lang="en-GB" sz="1600" dirty="0"/>
              <a:t>Hadrian’s Wall allowed the Romans to stop people smuggling goods or people in and out of the Empire. It also created a point where people could be taxed if they wanted to sell certain goods.</a:t>
            </a:r>
          </a:p>
        </p:txBody>
      </p:sp>
      <p:sp>
        <p:nvSpPr>
          <p:cNvPr id="30" name="Picture 7">
            <a:extLst>
              <a:ext uri="{FF2B5EF4-FFF2-40B4-BE49-F238E27FC236}">
                <a16:creationId xmlns:a16="http://schemas.microsoft.com/office/drawing/2014/main" id="{648C474B-8AE7-15AA-7566-1255FF292820}"/>
              </a:ext>
            </a:extLst>
          </p:cNvPr>
          <p:cNvSpPr/>
          <p:nvPr/>
        </p:nvSpPr>
        <p:spPr>
          <a:xfrm>
            <a:off x="7544701" y="976683"/>
            <a:ext cx="3809100" cy="5881210"/>
          </a:xfrm>
          <a:custGeom>
            <a:avLst/>
            <a:gdLst>
              <a:gd name="connsiteX0" fmla="*/ 82773 w 3198554"/>
              <a:gd name="connsiteY0" fmla="*/ 384851 h 2573498"/>
              <a:gd name="connsiteX1" fmla="*/ 8308 w 3198554"/>
              <a:gd name="connsiteY1" fmla="*/ 1151140 h 2573498"/>
              <a:gd name="connsiteX2" fmla="*/ 129974 w 3198554"/>
              <a:gd name="connsiteY2" fmla="*/ 2366534 h 2573498"/>
              <a:gd name="connsiteX3" fmla="*/ 1201281 w 3198554"/>
              <a:gd name="connsiteY3" fmla="*/ 2501781 h 2573498"/>
              <a:gd name="connsiteX4" fmla="*/ 2304924 w 3198554"/>
              <a:gd name="connsiteY4" fmla="*/ 2569012 h 2573498"/>
              <a:gd name="connsiteX5" fmla="*/ 3068975 w 3198554"/>
              <a:gd name="connsiteY5" fmla="*/ 2421612 h 2573498"/>
              <a:gd name="connsiteX6" fmla="*/ 3189855 w 3198554"/>
              <a:gd name="connsiteY6" fmla="*/ 2042540 h 2573498"/>
              <a:gd name="connsiteX7" fmla="*/ 3162047 w 3198554"/>
              <a:gd name="connsiteY7" fmla="*/ 1225862 h 2573498"/>
              <a:gd name="connsiteX8" fmla="*/ 3126198 w 3198554"/>
              <a:gd name="connsiteY8" fmla="*/ 613238 h 2573498"/>
              <a:gd name="connsiteX9" fmla="*/ 2988913 w 3198554"/>
              <a:gd name="connsiteY9" fmla="*/ 177876 h 2573498"/>
              <a:gd name="connsiteX10" fmla="*/ 2638621 w 3198554"/>
              <a:gd name="connsiteY10" fmla="*/ 87321 h 2573498"/>
              <a:gd name="connsiteX11" fmla="*/ 907997 w 3198554"/>
              <a:gd name="connsiteY11" fmla="*/ 27171 h 2573498"/>
              <a:gd name="connsiteX12" fmla="*/ 253977 w 3198554"/>
              <a:gd name="connsiteY12" fmla="*/ 104220 h 2573498"/>
              <a:gd name="connsiteX13" fmla="*/ 82773 w 3198554"/>
              <a:gd name="connsiteY13" fmla="*/ 384851 h 2573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198554" h="2573498">
                <a:moveTo>
                  <a:pt x="82773" y="384851"/>
                </a:moveTo>
                <a:cubicBezTo>
                  <a:pt x="63905" y="707840"/>
                  <a:pt x="29089" y="828247"/>
                  <a:pt x="8308" y="1151140"/>
                </a:cubicBezTo>
                <a:cubicBezTo>
                  <a:pt x="-391" y="1286252"/>
                  <a:pt x="-32770" y="2289367"/>
                  <a:pt x="129974" y="2366534"/>
                </a:cubicBezTo>
                <a:cubicBezTo>
                  <a:pt x="491707" y="2537988"/>
                  <a:pt x="850599" y="2487985"/>
                  <a:pt x="1201281" y="2501781"/>
                </a:cubicBezTo>
                <a:cubicBezTo>
                  <a:pt x="1560662" y="2515899"/>
                  <a:pt x="1912095" y="2591350"/>
                  <a:pt x="2304924" y="2569012"/>
                </a:cubicBezTo>
                <a:cubicBezTo>
                  <a:pt x="2465966" y="2559862"/>
                  <a:pt x="2950026" y="2529660"/>
                  <a:pt x="3068975" y="2421612"/>
                </a:cubicBezTo>
                <a:cubicBezTo>
                  <a:pt x="3171662" y="2328290"/>
                  <a:pt x="3179632" y="2171333"/>
                  <a:pt x="3189855" y="2042540"/>
                </a:cubicBezTo>
                <a:cubicBezTo>
                  <a:pt x="3213015" y="1751001"/>
                  <a:pt x="3183957" y="1515690"/>
                  <a:pt x="3162047" y="1225862"/>
                </a:cubicBezTo>
                <a:cubicBezTo>
                  <a:pt x="3149073" y="1054015"/>
                  <a:pt x="3136456" y="785489"/>
                  <a:pt x="3126198" y="613238"/>
                </a:cubicBezTo>
                <a:cubicBezTo>
                  <a:pt x="3115690" y="436366"/>
                  <a:pt x="3169982" y="279595"/>
                  <a:pt x="2988913" y="177876"/>
                </a:cubicBezTo>
                <a:cubicBezTo>
                  <a:pt x="2890094" y="122351"/>
                  <a:pt x="2750586" y="99530"/>
                  <a:pt x="2638621" y="87321"/>
                </a:cubicBezTo>
                <a:cubicBezTo>
                  <a:pt x="2021730" y="20054"/>
                  <a:pt x="1561106" y="-35903"/>
                  <a:pt x="907997" y="27171"/>
                </a:cubicBezTo>
                <a:cubicBezTo>
                  <a:pt x="736925" y="43691"/>
                  <a:pt x="409822" y="31835"/>
                  <a:pt x="253977" y="104220"/>
                </a:cubicBezTo>
                <a:cubicBezTo>
                  <a:pt x="137351" y="158390"/>
                  <a:pt x="86937" y="248310"/>
                  <a:pt x="82773" y="384851"/>
                </a:cubicBezTo>
                <a:close/>
              </a:path>
            </a:pathLst>
          </a:custGeom>
          <a:solidFill>
            <a:srgbClr val="F9E3B3"/>
          </a:solidFill>
          <a:ln w="3567" cap="flat">
            <a:noFill/>
            <a:prstDash val="solid"/>
            <a:round/>
          </a:ln>
        </p:spPr>
        <p:txBody>
          <a:bodyPr lIns="180000" rIns="180000" rtlCol="0" anchor="ctr"/>
          <a:lstStyle/>
          <a:p>
            <a:pPr marL="285750" indent="-285750">
              <a:spcBef>
                <a:spcPts val="1200"/>
              </a:spcBef>
              <a:buFont typeface="Arial" panose="020B0604020202020204" pitchFamily="34" charset="0"/>
              <a:buChar char="•"/>
            </a:pPr>
            <a:r>
              <a:rPr lang="en-GB" sz="1600" dirty="0"/>
              <a:t>Hadrian’s Wall defined the edge of the Empire in Britannia.  It was a symbol of the strength and skill of the Roman army. </a:t>
            </a:r>
          </a:p>
          <a:p>
            <a:pPr marL="285750" indent="-285750">
              <a:spcBef>
                <a:spcPts val="1200"/>
              </a:spcBef>
              <a:buFont typeface="Arial" panose="020B0604020202020204" pitchFamily="34" charset="0"/>
              <a:buChar char="•"/>
            </a:pPr>
            <a:r>
              <a:rPr lang="en-GB" sz="1600" dirty="0"/>
              <a:t>When Hadrian’s Wall was built it helped to separate tribes on both of its sides, many of whom didn’t like Roman control. This stopped the tribes from being able to communicate and plan a joint attack. </a:t>
            </a:r>
          </a:p>
          <a:p>
            <a:pPr marL="285750" indent="-285750">
              <a:spcBef>
                <a:spcPts val="1200"/>
              </a:spcBef>
              <a:buFont typeface="Arial" panose="020B0604020202020204" pitchFamily="34" charset="0"/>
              <a:buChar char="•"/>
            </a:pPr>
            <a:r>
              <a:rPr lang="en-GB" sz="1600" dirty="0"/>
              <a:t>The wall was a lasting monument to Hadrian.</a:t>
            </a:r>
          </a:p>
          <a:p>
            <a:pPr marL="285750" indent="-285750">
              <a:spcBef>
                <a:spcPts val="1200"/>
              </a:spcBef>
              <a:buFont typeface="Arial" panose="020B0604020202020204" pitchFamily="34" charset="0"/>
              <a:buChar char="•"/>
            </a:pPr>
            <a:r>
              <a:rPr lang="en-GB" sz="1600" dirty="0"/>
              <a:t>The size and permanence of the wall along with the fact that Roman soldiers were always on duty there, reminded local people that they lived under Roman control and that they should behave! </a:t>
            </a:r>
          </a:p>
        </p:txBody>
      </p:sp>
    </p:spTree>
    <p:extLst>
      <p:ext uri="{BB962C8B-B14F-4D97-AF65-F5344CB8AC3E}">
        <p14:creationId xmlns:p14="http://schemas.microsoft.com/office/powerpoint/2010/main" val="37779950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A906D49-3A94-4AA2-D205-C2274078DFB6}"/>
              </a:ext>
            </a:extLst>
          </p:cNvPr>
          <p:cNvSpPr>
            <a:spLocks noGrp="1"/>
          </p:cNvSpPr>
          <p:nvPr>
            <p:ph type="title"/>
          </p:nvPr>
        </p:nvSpPr>
        <p:spPr/>
        <p:txBody>
          <a:bodyPr/>
          <a:lstStyle/>
          <a:p>
            <a:r>
              <a:rPr lang="en-GB" dirty="0"/>
              <a:t>Who built Hadrian’s Wall?</a:t>
            </a:r>
          </a:p>
        </p:txBody>
      </p:sp>
      <p:sp>
        <p:nvSpPr>
          <p:cNvPr id="30" name="Content Placeholder 29">
            <a:extLst>
              <a:ext uri="{FF2B5EF4-FFF2-40B4-BE49-F238E27FC236}">
                <a16:creationId xmlns:a16="http://schemas.microsoft.com/office/drawing/2014/main" id="{E465A93C-E713-9C5F-5D6C-29DEFF7447BA}"/>
              </a:ext>
            </a:extLst>
          </p:cNvPr>
          <p:cNvSpPr>
            <a:spLocks noGrp="1"/>
          </p:cNvSpPr>
          <p:nvPr>
            <p:ph idx="1"/>
          </p:nvPr>
        </p:nvSpPr>
        <p:spPr/>
        <p:txBody>
          <a:bodyPr lIns="0" tIns="45720" rIns="90000" bIns="45720" anchor="t"/>
          <a:lstStyle/>
          <a:p>
            <a:pPr marL="285750" indent="-285750">
              <a:buFont typeface="Arial"/>
              <a:buChar char="•"/>
            </a:pPr>
            <a:r>
              <a:rPr lang="en-GB" sz="1800">
                <a:ea typeface="+mn-lt"/>
                <a:cs typeface="+mn-lt"/>
              </a:rPr>
              <a:t>Construction of the wall was organised and carried out by legionary soldiers.   These were Roman citizens who had signed up for 25 years in the army.  The soldiers involved in Hadrian’s Wall had been sent to Britain. </a:t>
            </a:r>
            <a:endParaRPr lang="en-US" sz="1800">
              <a:ea typeface="+mn-lt"/>
              <a:cs typeface="+mn-lt"/>
            </a:endParaRPr>
          </a:p>
          <a:p>
            <a:endParaRPr lang="en-GB" sz="1800">
              <a:ea typeface="+mn-lt"/>
              <a:cs typeface="+mn-lt"/>
            </a:endParaRPr>
          </a:p>
          <a:p>
            <a:pPr marL="285750" indent="-285750">
              <a:buFont typeface="Arial"/>
              <a:buChar char="•"/>
            </a:pPr>
            <a:r>
              <a:rPr lang="en-GB" sz="1800">
                <a:ea typeface="+mn-lt"/>
                <a:cs typeface="+mn-lt"/>
              </a:rPr>
              <a:t>The soldiers were not only highly trained soldiers but also skilled craftsmen.  The work involved designers, engineers, labourers, surveyors and masons.</a:t>
            </a:r>
            <a:endParaRPr lang="en-US" sz="1800">
              <a:ea typeface="+mn-lt"/>
              <a:cs typeface="+mn-lt"/>
            </a:endParaRPr>
          </a:p>
          <a:p>
            <a:endParaRPr lang="en-GB" sz="1800">
              <a:ea typeface="+mn-lt"/>
              <a:cs typeface="+mn-lt"/>
            </a:endParaRPr>
          </a:p>
          <a:p>
            <a:pPr marL="285750" indent="-285750">
              <a:buFont typeface="Arial"/>
              <a:buChar char="•"/>
            </a:pPr>
            <a:r>
              <a:rPr lang="en-GB" sz="1800">
                <a:ea typeface="+mn-lt"/>
                <a:cs typeface="+mn-lt"/>
              </a:rPr>
              <a:t>In total it took 3 legions of soldiers, each about 5000 men, to build the wall.  This was almost the entire Roman army in Britain.</a:t>
            </a:r>
            <a:endParaRPr lang="en-GB" sz="1800">
              <a:cs typeface="Arial"/>
            </a:endParaRPr>
          </a:p>
          <a:p>
            <a:endParaRPr lang="en-GB">
              <a:cs typeface="Arial"/>
            </a:endParaRPr>
          </a:p>
        </p:txBody>
      </p:sp>
      <p:pic>
        <p:nvPicPr>
          <p:cNvPr id="15" name="Picture Placeholder 14" descr="A colour reconstruction drawing of men from a range of nationalities across the Roman Empire building a wall.">
            <a:extLst>
              <a:ext uri="{FF2B5EF4-FFF2-40B4-BE49-F238E27FC236}">
                <a16:creationId xmlns:a16="http://schemas.microsoft.com/office/drawing/2014/main" id="{34B5697C-817E-0816-10C9-DF9842321DF6}"/>
              </a:ext>
            </a:extLst>
          </p:cNvPr>
          <p:cNvPicPr preferRelativeResize="0">
            <a:picLocks noGrp="1" noChangeAspect="1"/>
          </p:cNvPicPr>
          <p:nvPr>
            <p:ph type="pic" sz="quarter" idx="14"/>
          </p:nvPr>
        </p:nvPicPr>
        <p:blipFill rotWithShape="1">
          <a:blip r:embed="rId3"/>
          <a:srcRect t="20635" b="19585"/>
          <a:stretch/>
        </p:blipFill>
        <p:spPr>
          <a:xfrm>
            <a:off x="6583284" y="1075414"/>
            <a:ext cx="4632984" cy="4093986"/>
          </a:xfrm>
        </p:spPr>
      </p:pic>
      <p:sp>
        <p:nvSpPr>
          <p:cNvPr id="11" name="Picture Placeholder 10">
            <a:extLst>
              <a:ext uri="{FF2B5EF4-FFF2-40B4-BE49-F238E27FC236}">
                <a16:creationId xmlns:a16="http://schemas.microsoft.com/office/drawing/2014/main" id="{AF4D8BF8-CBEE-EE37-2019-6DCD89BA4E70}"/>
              </a:ext>
              <a:ext uri="{C183D7F6-B498-43B3-948B-1728B52AA6E4}">
                <adec:decorative xmlns:adec="http://schemas.microsoft.com/office/drawing/2017/decorative" val="1"/>
              </a:ext>
            </a:extLst>
          </p:cNvPr>
          <p:cNvSpPr>
            <a:spLocks noGrp="1"/>
          </p:cNvSpPr>
          <p:nvPr>
            <p:ph type="pic" sz="quarter" idx="24"/>
          </p:nvPr>
        </p:nvSpPr>
        <p:spPr/>
      </p:sp>
      <p:sp>
        <p:nvSpPr>
          <p:cNvPr id="5" name="Text Placeholder 4" descr="Reconstruction drawing of building the wall.">
            <a:extLst>
              <a:ext uri="{FF2B5EF4-FFF2-40B4-BE49-F238E27FC236}">
                <a16:creationId xmlns:a16="http://schemas.microsoft.com/office/drawing/2014/main" id="{25272D79-289B-9C79-88E8-546E679BEA61}"/>
              </a:ext>
            </a:extLst>
          </p:cNvPr>
          <p:cNvSpPr>
            <a:spLocks noGrp="1"/>
          </p:cNvSpPr>
          <p:nvPr>
            <p:ph type="body" sz="quarter" idx="23"/>
          </p:nvPr>
        </p:nvSpPr>
        <p:spPr/>
        <p:txBody>
          <a:bodyPr lIns="91440" tIns="45720" rIns="91440" bIns="45720" anchor="ctr" anchorCtr="0"/>
          <a:lstStyle/>
          <a:p>
            <a:pPr algn="l"/>
            <a:endParaRPr lang="en-GB" b="0">
              <a:ea typeface="+mn-lt"/>
              <a:cs typeface="+mn-lt"/>
            </a:endParaRPr>
          </a:p>
          <a:p>
            <a:endParaRPr lang="en-GB">
              <a:cs typeface="Arial"/>
            </a:endParaRPr>
          </a:p>
        </p:txBody>
      </p:sp>
      <p:sp>
        <p:nvSpPr>
          <p:cNvPr id="9" name="Text Placeholder 8">
            <a:extLst>
              <a:ext uri="{FF2B5EF4-FFF2-40B4-BE49-F238E27FC236}">
                <a16:creationId xmlns:a16="http://schemas.microsoft.com/office/drawing/2014/main" id="{4B128162-2F2C-C14C-8935-434546A6DB90}"/>
              </a:ext>
              <a:ext uri="{C183D7F6-B498-43B3-948B-1728B52AA6E4}">
                <adec:decorative xmlns:adec="http://schemas.microsoft.com/office/drawing/2017/decorative" val="1"/>
              </a:ext>
            </a:extLst>
          </p:cNvPr>
          <p:cNvSpPr txBox="1">
            <a:spLocks/>
          </p:cNvSpPr>
          <p:nvPr/>
        </p:nvSpPr>
        <p:spPr>
          <a:xfrm>
            <a:off x="7783717" y="5695416"/>
            <a:ext cx="2232116" cy="414338"/>
          </a:xfrm>
          <a:prstGeom prst="rect">
            <a:avLst/>
          </a:prstGeom>
          <a:noFill/>
        </p:spPr>
        <p:txBody>
          <a:bodyPr lIns="91440" tIns="45720" rIns="91440" bIns="45720" anchor="ctr" anchorCtr="0"/>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Reconstruction drawing of building the wall.</a:t>
            </a:r>
            <a:endParaRPr lang="en-GB" dirty="0">
              <a:highlight>
                <a:srgbClr val="FFFF00"/>
              </a:highlight>
            </a:endParaRPr>
          </a:p>
        </p:txBody>
      </p:sp>
    </p:spTree>
    <p:extLst>
      <p:ext uri="{BB962C8B-B14F-4D97-AF65-F5344CB8AC3E}">
        <p14:creationId xmlns:p14="http://schemas.microsoft.com/office/powerpoint/2010/main" val="16000304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062B0D5-66E5-BEA3-76DD-FC18FBD09CA3}"/>
              </a:ext>
            </a:extLst>
          </p:cNvPr>
          <p:cNvSpPr>
            <a:spLocks noGrp="1"/>
          </p:cNvSpPr>
          <p:nvPr>
            <p:ph type="title"/>
          </p:nvPr>
        </p:nvSpPr>
        <p:spPr/>
        <p:txBody>
          <a:bodyPr/>
          <a:lstStyle/>
          <a:p>
            <a:r>
              <a:rPr lang="en-GB" dirty="0"/>
              <a:t>How was Hadrian’s Wall built?</a:t>
            </a:r>
          </a:p>
        </p:txBody>
      </p:sp>
      <p:sp>
        <p:nvSpPr>
          <p:cNvPr id="4" name="Content Placeholder 3">
            <a:extLst>
              <a:ext uri="{FF2B5EF4-FFF2-40B4-BE49-F238E27FC236}">
                <a16:creationId xmlns:a16="http://schemas.microsoft.com/office/drawing/2014/main" id="{252FCD6F-04C9-2AD6-231D-F63CC70C0783}"/>
              </a:ext>
            </a:extLst>
          </p:cNvPr>
          <p:cNvSpPr>
            <a:spLocks noGrp="1"/>
          </p:cNvSpPr>
          <p:nvPr>
            <p:ph idx="1"/>
          </p:nvPr>
        </p:nvSpPr>
        <p:spPr/>
        <p:txBody>
          <a:bodyPr/>
          <a:lstStyle/>
          <a:p>
            <a:pPr marL="457200" indent="-457200">
              <a:spcBef>
                <a:spcPts val="1600"/>
              </a:spcBef>
              <a:buFont typeface="Arial" panose="020B0604020202020204" pitchFamily="34" charset="0"/>
              <a:buChar char="•"/>
            </a:pPr>
            <a:r>
              <a:rPr lang="en-GB" sz="2000"/>
              <a:t>The building of Hadrian's Wall was a complicated process which involved several changes of plan! </a:t>
            </a:r>
          </a:p>
          <a:p>
            <a:pPr marL="457200" indent="-457200">
              <a:spcBef>
                <a:spcPts val="1600"/>
              </a:spcBef>
              <a:buFont typeface="Arial" panose="020B0604020202020204" pitchFamily="34" charset="0"/>
              <a:buChar char="•"/>
            </a:pPr>
            <a:r>
              <a:rPr lang="en-GB" sz="2000"/>
              <a:t>The designers made the most of the local geographical features. They built the wall along towering cliffs and mountain ridges, allowing good views to the north.  They had to deal with fast flowing rivers, hard rock and miles and miles of rolling hills.</a:t>
            </a:r>
          </a:p>
          <a:p>
            <a:pPr marL="457200" indent="-457200">
              <a:spcBef>
                <a:spcPts val="1600"/>
              </a:spcBef>
              <a:buFont typeface="Arial" panose="020B0604020202020204" pitchFamily="34" charset="0"/>
              <a:buChar char="•"/>
            </a:pPr>
            <a:r>
              <a:rPr lang="en-GB" sz="2000"/>
              <a:t>Over time, the quality of building work became less good.  Historians think that this was because the Romans wanted to speed the work up in order to finish the wall more quickly.</a:t>
            </a:r>
          </a:p>
          <a:p>
            <a:pPr marL="457200" indent="-457200">
              <a:spcBef>
                <a:spcPts val="3400"/>
              </a:spcBef>
              <a:buFont typeface="Arial" panose="020B0604020202020204" pitchFamily="34" charset="0"/>
              <a:buChar char="•"/>
            </a:pPr>
            <a:endParaRPr lang="en-GB" sz="2000"/>
          </a:p>
          <a:p>
            <a:endParaRPr lang="en-US"/>
          </a:p>
        </p:txBody>
      </p:sp>
      <p:pic>
        <p:nvPicPr>
          <p:cNvPr id="8" name="Picture Placeholder 7" descr="Ruins of a stone wall and tower crossing a rural landscape">
            <a:extLst>
              <a:ext uri="{FF2B5EF4-FFF2-40B4-BE49-F238E27FC236}">
                <a16:creationId xmlns:a16="http://schemas.microsoft.com/office/drawing/2014/main" id="{A89D80D6-15C6-D068-1A62-9201A4AA39D0}"/>
              </a:ext>
            </a:extLst>
          </p:cNvPr>
          <p:cNvPicPr>
            <a:picLocks noGrp="1" noChangeAspect="1"/>
          </p:cNvPicPr>
          <p:nvPr>
            <p:ph type="pic" sz="quarter" idx="14"/>
          </p:nvPr>
        </p:nvPicPr>
        <p:blipFill rotWithShape="1">
          <a:blip r:embed="rId3"/>
          <a:srcRect l="12436" r="12436"/>
          <a:stretch/>
        </p:blipFill>
        <p:spPr/>
      </p:pic>
      <p:sp>
        <p:nvSpPr>
          <p:cNvPr id="2" name="Picture Placeholder 1">
            <a:extLst>
              <a:ext uri="{FF2B5EF4-FFF2-40B4-BE49-F238E27FC236}">
                <a16:creationId xmlns:a16="http://schemas.microsoft.com/office/drawing/2014/main" id="{FE9DA3F2-E91C-A81C-C22D-0EEC033F8554}"/>
              </a:ext>
              <a:ext uri="{C183D7F6-B498-43B3-948B-1728B52AA6E4}">
                <adec:decorative xmlns:adec="http://schemas.microsoft.com/office/drawing/2017/decorative" val="1"/>
              </a:ext>
            </a:extLst>
          </p:cNvPr>
          <p:cNvSpPr>
            <a:spLocks noGrp="1"/>
          </p:cNvSpPr>
          <p:nvPr>
            <p:ph type="pic" sz="quarter" idx="24"/>
          </p:nvPr>
        </p:nvSpPr>
        <p:spPr/>
      </p:sp>
      <p:sp>
        <p:nvSpPr>
          <p:cNvPr id="9" name="Text Placeholder 8">
            <a:extLst>
              <a:ext uri="{FF2B5EF4-FFF2-40B4-BE49-F238E27FC236}">
                <a16:creationId xmlns:a16="http://schemas.microsoft.com/office/drawing/2014/main" id="{7FA56D1E-D60D-1553-E4AA-73195F23E10D}"/>
              </a:ext>
            </a:extLst>
          </p:cNvPr>
          <p:cNvSpPr>
            <a:spLocks noGrp="1"/>
          </p:cNvSpPr>
          <p:nvPr>
            <p:ph type="body" sz="quarter" idx="23"/>
          </p:nvPr>
        </p:nvSpPr>
        <p:spPr/>
        <p:txBody>
          <a:bodyPr/>
          <a:lstStyle/>
          <a:p>
            <a:r>
              <a:rPr lang="en-GB" sz="1400"/>
              <a:t>General view of the remains of Turret 45A from the west.</a:t>
            </a:r>
            <a:endParaRPr lang="en-GB" sz="1400">
              <a:highlight>
                <a:srgbClr val="FFFF00"/>
              </a:highlight>
            </a:endParaRPr>
          </a:p>
        </p:txBody>
      </p:sp>
    </p:spTree>
    <p:extLst>
      <p:ext uri="{BB962C8B-B14F-4D97-AF65-F5344CB8AC3E}">
        <p14:creationId xmlns:p14="http://schemas.microsoft.com/office/powerpoint/2010/main" val="251139356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C048869-D28B-0289-CBB6-EC909C176874}"/>
              </a:ext>
            </a:extLst>
          </p:cNvPr>
          <p:cNvSpPr>
            <a:spLocks noGrp="1"/>
          </p:cNvSpPr>
          <p:nvPr>
            <p:ph type="title"/>
          </p:nvPr>
        </p:nvSpPr>
        <p:spPr/>
        <p:txBody>
          <a:bodyPr/>
          <a:lstStyle/>
          <a:p>
            <a:r>
              <a:rPr lang="en-GB" dirty="0"/>
              <a:t>What did Hadrian’s Wall look like? </a:t>
            </a:r>
            <a:r>
              <a:rPr lang="en-GB" dirty="0">
                <a:solidFill>
                  <a:schemeClr val="bg1"/>
                </a:solidFill>
              </a:rPr>
              <a:t>1</a:t>
            </a:r>
          </a:p>
        </p:txBody>
      </p:sp>
      <p:sp>
        <p:nvSpPr>
          <p:cNvPr id="2" name="Content Placeholder 1">
            <a:extLst>
              <a:ext uri="{FF2B5EF4-FFF2-40B4-BE49-F238E27FC236}">
                <a16:creationId xmlns:a16="http://schemas.microsoft.com/office/drawing/2014/main" id="{2ACFD207-4539-2E9B-CD12-9CBCBE7227F8}"/>
              </a:ext>
            </a:extLst>
          </p:cNvPr>
          <p:cNvSpPr>
            <a:spLocks noGrp="1"/>
          </p:cNvSpPr>
          <p:nvPr>
            <p:ph idx="1"/>
          </p:nvPr>
        </p:nvSpPr>
        <p:spPr>
          <a:xfrm>
            <a:off x="414546" y="1399707"/>
            <a:ext cx="11362908" cy="1504858"/>
          </a:xfrm>
        </p:spPr>
        <p:txBody>
          <a:bodyPr/>
          <a:lstStyle/>
          <a:p>
            <a:pPr marL="342900" indent="-342900">
              <a:buFont typeface="Arial" panose="020B0604020202020204" pitchFamily="34" charset="0"/>
              <a:buChar char="•"/>
            </a:pPr>
            <a:r>
              <a:rPr lang="en-US" sz="2400"/>
              <a:t>Hadrian’s Wall wasn’t just a wall!</a:t>
            </a:r>
          </a:p>
          <a:p>
            <a:pPr marL="342900" indent="-342900">
              <a:buFont typeface="Arial" panose="020B0604020202020204" pitchFamily="34" charset="0"/>
              <a:buChar char="•"/>
            </a:pPr>
            <a:r>
              <a:rPr lang="en-US" sz="2400"/>
              <a:t>The frontier was actually made up of lots of different parts as you can see on this diagram.</a:t>
            </a:r>
          </a:p>
          <a:p>
            <a:endParaRPr lang="en-US"/>
          </a:p>
          <a:p>
            <a:endParaRPr lang="en-US"/>
          </a:p>
        </p:txBody>
      </p:sp>
      <p:pic>
        <p:nvPicPr>
          <p:cNvPr id="6" name="Picture Placeholder 5" descr="A colour drawing showing the different defences along Hadrian's Wall">
            <a:extLst>
              <a:ext uri="{FF2B5EF4-FFF2-40B4-BE49-F238E27FC236}">
                <a16:creationId xmlns:a16="http://schemas.microsoft.com/office/drawing/2014/main" id="{09F538AF-C665-0EB7-7FAE-54EA71E3DDD4}"/>
              </a:ext>
            </a:extLst>
          </p:cNvPr>
          <p:cNvPicPr>
            <a:picLocks noGrp="1" noChangeAspect="1"/>
          </p:cNvPicPr>
          <p:nvPr>
            <p:ph type="pic" sz="quarter" idx="10"/>
          </p:nvPr>
        </p:nvPicPr>
        <p:blipFill>
          <a:blip r:embed="rId3"/>
          <a:stretch>
            <a:fillRect/>
          </a:stretch>
        </p:blipFill>
        <p:spPr>
          <a:xfrm>
            <a:off x="590148" y="3228858"/>
            <a:ext cx="11068168" cy="2835766"/>
          </a:xfrm>
        </p:spPr>
      </p:pic>
      <p:sp>
        <p:nvSpPr>
          <p:cNvPr id="9" name="Picture Placeholder 39">
            <a:extLst>
              <a:ext uri="{FF2B5EF4-FFF2-40B4-BE49-F238E27FC236}">
                <a16:creationId xmlns:a16="http://schemas.microsoft.com/office/drawing/2014/main" id="{8AC6C969-97D8-9918-BDA5-8860CEC6B4AA}"/>
              </a:ext>
              <a:ext uri="{C183D7F6-B498-43B3-948B-1728B52AA6E4}">
                <adec:decorative xmlns:adec="http://schemas.microsoft.com/office/drawing/2017/decorative" val="1"/>
              </a:ext>
            </a:extLst>
          </p:cNvPr>
          <p:cNvSpPr txBox="1">
            <a:spLocks/>
          </p:cNvSpPr>
          <p:nvPr/>
        </p:nvSpPr>
        <p:spPr>
          <a:xfrm>
            <a:off x="590147" y="5939884"/>
            <a:ext cx="2328862" cy="681038"/>
          </a:xfrm>
          <a:prstGeom prst="rect">
            <a:avLst/>
          </a:prstGeom>
          <a:blipFill>
            <a:blip r:embed="rId4">
              <a:extLst>
                <a:ext uri="{96DAC541-7B7A-43D3-8B79-37D633B846F1}">
                  <asvg:svgBlip xmlns:asvg="http://schemas.microsoft.com/office/drawing/2016/SVG/main" r:embed="rId5"/>
                </a:ext>
              </a:extLst>
            </a:blip>
            <a:stretch>
              <a:fillRect l="-412" r="-412"/>
            </a:stretch>
          </a:blipFill>
        </p:spPr>
        <p:txBody>
          <a:bodyPr/>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 </a:t>
            </a:r>
          </a:p>
        </p:txBody>
      </p:sp>
      <p:sp>
        <p:nvSpPr>
          <p:cNvPr id="10" name="Text Placeholder 41">
            <a:extLst>
              <a:ext uri="{FF2B5EF4-FFF2-40B4-BE49-F238E27FC236}">
                <a16:creationId xmlns:a16="http://schemas.microsoft.com/office/drawing/2014/main" id="{E56AA10F-2DF3-29BC-37B0-0DFD9675553B}"/>
              </a:ext>
            </a:extLst>
          </p:cNvPr>
          <p:cNvSpPr txBox="1">
            <a:spLocks/>
          </p:cNvSpPr>
          <p:nvPr/>
        </p:nvSpPr>
        <p:spPr>
          <a:xfrm rot="21383919">
            <a:off x="725084" y="6073234"/>
            <a:ext cx="2058987" cy="414338"/>
          </a:xfrm>
          <a:prstGeom prst="rect">
            <a:avLst/>
          </a:prstGeom>
          <a:noFill/>
        </p:spPr>
        <p:txBody>
          <a:bodyPr anchor="ctr" anchorCtr="0"/>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t>1. Fighting ditch</a:t>
            </a:r>
          </a:p>
        </p:txBody>
      </p:sp>
      <p:sp>
        <p:nvSpPr>
          <p:cNvPr id="11" name="Picture Placeholder 39">
            <a:extLst>
              <a:ext uri="{FF2B5EF4-FFF2-40B4-BE49-F238E27FC236}">
                <a16:creationId xmlns:a16="http://schemas.microsoft.com/office/drawing/2014/main" id="{92D56CE3-4A40-9387-86EE-7E757F26113F}"/>
              </a:ext>
              <a:ext uri="{C183D7F6-B498-43B3-948B-1728B52AA6E4}">
                <adec:decorative xmlns:adec="http://schemas.microsoft.com/office/drawing/2017/decorative" val="1"/>
              </a:ext>
            </a:extLst>
          </p:cNvPr>
          <p:cNvSpPr txBox="1">
            <a:spLocks/>
          </p:cNvSpPr>
          <p:nvPr/>
        </p:nvSpPr>
        <p:spPr>
          <a:xfrm>
            <a:off x="3447130" y="5880788"/>
            <a:ext cx="1156437" cy="619125"/>
          </a:xfrm>
          <a:prstGeom prst="rect">
            <a:avLst/>
          </a:prstGeom>
          <a:blipFill>
            <a:blip r:embed="rId4">
              <a:extLst>
                <a:ext uri="{96DAC541-7B7A-43D3-8B79-37D633B846F1}">
                  <asvg:svgBlip xmlns:asvg="http://schemas.microsoft.com/office/drawing/2016/SVG/main" r:embed="rId5"/>
                </a:ext>
              </a:extLst>
            </a:blip>
            <a:stretch>
              <a:fillRect l="-412" r="-412"/>
            </a:stretch>
          </a:blipFill>
        </p:spPr>
        <p:txBody>
          <a:bodyPr/>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 </a:t>
            </a:r>
          </a:p>
        </p:txBody>
      </p:sp>
      <p:sp>
        <p:nvSpPr>
          <p:cNvPr id="12" name="Text Placeholder 41">
            <a:extLst>
              <a:ext uri="{FF2B5EF4-FFF2-40B4-BE49-F238E27FC236}">
                <a16:creationId xmlns:a16="http://schemas.microsoft.com/office/drawing/2014/main" id="{C3179872-D209-B455-147D-62F233992396}"/>
              </a:ext>
            </a:extLst>
          </p:cNvPr>
          <p:cNvSpPr txBox="1">
            <a:spLocks/>
          </p:cNvSpPr>
          <p:nvPr/>
        </p:nvSpPr>
        <p:spPr>
          <a:xfrm rot="21383919">
            <a:off x="3502423" y="6016175"/>
            <a:ext cx="1008444" cy="414338"/>
          </a:xfrm>
          <a:prstGeom prst="rect">
            <a:avLst/>
          </a:prstGeom>
          <a:noFill/>
        </p:spPr>
        <p:txBody>
          <a:bodyPr anchor="ctr" anchorCtr="0"/>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t>2. Wall</a:t>
            </a:r>
          </a:p>
        </p:txBody>
      </p:sp>
      <p:sp>
        <p:nvSpPr>
          <p:cNvPr id="13" name="Picture Placeholder 39">
            <a:extLst>
              <a:ext uri="{FF2B5EF4-FFF2-40B4-BE49-F238E27FC236}">
                <a16:creationId xmlns:a16="http://schemas.microsoft.com/office/drawing/2014/main" id="{78703A35-F475-837C-91CE-DE578CAD5013}"/>
              </a:ext>
              <a:ext uri="{C183D7F6-B498-43B3-948B-1728B52AA6E4}">
                <adec:decorative xmlns:adec="http://schemas.microsoft.com/office/drawing/2017/decorative" val="1"/>
              </a:ext>
            </a:extLst>
          </p:cNvPr>
          <p:cNvSpPr txBox="1">
            <a:spLocks/>
          </p:cNvSpPr>
          <p:nvPr/>
        </p:nvSpPr>
        <p:spPr>
          <a:xfrm>
            <a:off x="6397194" y="5899543"/>
            <a:ext cx="1747763" cy="681038"/>
          </a:xfrm>
          <a:prstGeom prst="rect">
            <a:avLst/>
          </a:prstGeom>
          <a:blipFill>
            <a:blip r:embed="rId4">
              <a:extLst>
                <a:ext uri="{96DAC541-7B7A-43D3-8B79-37D633B846F1}">
                  <asvg:svgBlip xmlns:asvg="http://schemas.microsoft.com/office/drawing/2016/SVG/main" r:embed="rId5"/>
                </a:ext>
              </a:extLst>
            </a:blip>
            <a:stretch>
              <a:fillRect l="-412" r="-412"/>
            </a:stretch>
          </a:blipFill>
        </p:spPr>
        <p:txBody>
          <a:bodyPr/>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 </a:t>
            </a:r>
          </a:p>
        </p:txBody>
      </p:sp>
      <p:sp>
        <p:nvSpPr>
          <p:cNvPr id="14" name="Text Placeholder 41">
            <a:extLst>
              <a:ext uri="{FF2B5EF4-FFF2-40B4-BE49-F238E27FC236}">
                <a16:creationId xmlns:a16="http://schemas.microsoft.com/office/drawing/2014/main" id="{60BBECBD-5CA7-DDE2-AC29-4EE84A5489C8}"/>
              </a:ext>
            </a:extLst>
          </p:cNvPr>
          <p:cNvSpPr txBox="1">
            <a:spLocks/>
          </p:cNvSpPr>
          <p:nvPr/>
        </p:nvSpPr>
        <p:spPr>
          <a:xfrm rot="21383919">
            <a:off x="6284219" y="6032893"/>
            <a:ext cx="2058987" cy="414338"/>
          </a:xfrm>
          <a:prstGeom prst="rect">
            <a:avLst/>
          </a:prstGeom>
          <a:noFill/>
        </p:spPr>
        <p:txBody>
          <a:bodyPr anchor="ctr" anchorCtr="0"/>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t>3. Military Road</a:t>
            </a:r>
          </a:p>
        </p:txBody>
      </p:sp>
      <p:sp>
        <p:nvSpPr>
          <p:cNvPr id="15" name="Picture Placeholder 39">
            <a:extLst>
              <a:ext uri="{FF2B5EF4-FFF2-40B4-BE49-F238E27FC236}">
                <a16:creationId xmlns:a16="http://schemas.microsoft.com/office/drawing/2014/main" id="{0E7A55E0-1E16-0376-8C9E-4CF3D5529AF5}"/>
              </a:ext>
              <a:ext uri="{C183D7F6-B498-43B3-948B-1728B52AA6E4}">
                <adec:decorative xmlns:adec="http://schemas.microsoft.com/office/drawing/2017/decorative" val="1"/>
              </a:ext>
            </a:extLst>
          </p:cNvPr>
          <p:cNvSpPr txBox="1">
            <a:spLocks/>
          </p:cNvSpPr>
          <p:nvPr/>
        </p:nvSpPr>
        <p:spPr>
          <a:xfrm>
            <a:off x="8998270" y="5843288"/>
            <a:ext cx="1412342" cy="681038"/>
          </a:xfrm>
          <a:prstGeom prst="rect">
            <a:avLst/>
          </a:prstGeom>
          <a:blipFill>
            <a:blip r:embed="rId4">
              <a:extLst>
                <a:ext uri="{96DAC541-7B7A-43D3-8B79-37D633B846F1}">
                  <asvg:svgBlip xmlns:asvg="http://schemas.microsoft.com/office/drawing/2016/SVG/main" r:embed="rId5"/>
                </a:ext>
              </a:extLst>
            </a:blip>
            <a:stretch>
              <a:fillRect l="-412" r="-412"/>
            </a:stretch>
          </a:blipFill>
        </p:spPr>
        <p:txBody>
          <a:bodyPr/>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 </a:t>
            </a:r>
          </a:p>
        </p:txBody>
      </p:sp>
      <p:sp>
        <p:nvSpPr>
          <p:cNvPr id="16" name="Text Placeholder 41">
            <a:extLst>
              <a:ext uri="{FF2B5EF4-FFF2-40B4-BE49-F238E27FC236}">
                <a16:creationId xmlns:a16="http://schemas.microsoft.com/office/drawing/2014/main" id="{4A240D28-5CA5-4084-C9DA-CEE829C7A5A3}"/>
              </a:ext>
            </a:extLst>
          </p:cNvPr>
          <p:cNvSpPr txBox="1">
            <a:spLocks/>
          </p:cNvSpPr>
          <p:nvPr/>
        </p:nvSpPr>
        <p:spPr>
          <a:xfrm rot="21383919">
            <a:off x="9134062" y="5976914"/>
            <a:ext cx="1193896" cy="414338"/>
          </a:xfrm>
          <a:prstGeom prst="rect">
            <a:avLst/>
          </a:prstGeom>
          <a:noFill/>
        </p:spPr>
        <p:txBody>
          <a:bodyPr anchor="ctr" anchorCtr="0"/>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t>4. Vallum</a:t>
            </a:r>
          </a:p>
        </p:txBody>
      </p:sp>
    </p:spTree>
    <p:extLst>
      <p:ext uri="{BB962C8B-B14F-4D97-AF65-F5344CB8AC3E}">
        <p14:creationId xmlns:p14="http://schemas.microsoft.com/office/powerpoint/2010/main" val="282386251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6ED72D8-FB74-5A6F-FD1C-80F7AEF8FCD9}"/>
              </a:ext>
            </a:extLst>
          </p:cNvPr>
          <p:cNvSpPr>
            <a:spLocks noGrp="1"/>
          </p:cNvSpPr>
          <p:nvPr>
            <p:ph type="title"/>
          </p:nvPr>
        </p:nvSpPr>
        <p:spPr/>
        <p:txBody>
          <a:bodyPr/>
          <a:lstStyle/>
          <a:p>
            <a:r>
              <a:rPr lang="en-GB" dirty="0"/>
              <a:t>What did Hadrian’s Wall look like? </a:t>
            </a:r>
            <a:r>
              <a:rPr lang="en-GB" dirty="0">
                <a:solidFill>
                  <a:schemeClr val="bg1"/>
                </a:solidFill>
              </a:rPr>
              <a:t>2 </a:t>
            </a:r>
          </a:p>
        </p:txBody>
      </p:sp>
      <p:pic>
        <p:nvPicPr>
          <p:cNvPr id="24" name="Picture 23">
            <a:extLst>
              <a:ext uri="{FF2B5EF4-FFF2-40B4-BE49-F238E27FC236}">
                <a16:creationId xmlns:a16="http://schemas.microsoft.com/office/drawing/2014/main" id="{266B6987-673A-1076-B179-E990A54D362F}"/>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247270" y="1146685"/>
            <a:ext cx="10391694" cy="827728"/>
          </a:xfrm>
          <a:prstGeom prst="rect">
            <a:avLst/>
          </a:prstGeom>
        </p:spPr>
      </p:pic>
      <p:pic>
        <p:nvPicPr>
          <p:cNvPr id="8" name="Picture 10">
            <a:extLst>
              <a:ext uri="{FF2B5EF4-FFF2-40B4-BE49-F238E27FC236}">
                <a16:creationId xmlns:a16="http://schemas.microsoft.com/office/drawing/2014/main" id="{DA81D7E6-FAE0-A53C-F212-40D4105B0F9D}"/>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561028">
            <a:off x="10906840" y="64671"/>
            <a:ext cx="1002660" cy="1774619"/>
          </a:xfrm>
          <a:prstGeom prst="rect">
            <a:avLst/>
          </a:prstGeom>
        </p:spPr>
      </p:pic>
      <p:sp>
        <p:nvSpPr>
          <p:cNvPr id="22" name="Content Placeholder 1">
            <a:extLst>
              <a:ext uri="{FF2B5EF4-FFF2-40B4-BE49-F238E27FC236}">
                <a16:creationId xmlns:a16="http://schemas.microsoft.com/office/drawing/2014/main" id="{7F96690B-BA69-7FD4-6ABF-56C76ED2182A}"/>
              </a:ext>
            </a:extLst>
          </p:cNvPr>
          <p:cNvSpPr txBox="1">
            <a:spLocks/>
          </p:cNvSpPr>
          <p:nvPr/>
        </p:nvSpPr>
        <p:spPr>
          <a:xfrm>
            <a:off x="494274" y="1239276"/>
            <a:ext cx="10045737" cy="579574"/>
          </a:xfrm>
          <a:prstGeom prst="rect">
            <a:avLst/>
          </a:prstGeom>
        </p:spPr>
        <p:txBody>
          <a:bodyPr lIns="0" tIns="45720" rIns="90000" bIns="45720" anchor="t"/>
          <a:lstStyle>
            <a:lvl1pPr marL="0" indent="0" algn="l" defTabSz="914400" rtl="0" eaLnBrk="1" latinLnBrk="0" hangingPunct="1">
              <a:lnSpc>
                <a:spcPct val="100000"/>
              </a:lnSpc>
              <a:spcBef>
                <a:spcPts val="1000"/>
              </a:spcBef>
              <a:buFontTx/>
              <a:buNone/>
              <a:defRPr sz="2800" b="0"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10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10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10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400" dirty="0">
                <a:ea typeface="+mn-lt"/>
                <a:cs typeface="+mn-lt"/>
              </a:rPr>
              <a:t>Can you match these descriptions to the labels on the previous diagram?</a:t>
            </a:r>
            <a:endParaRPr lang="en-US" dirty="0"/>
          </a:p>
          <a:p>
            <a:endParaRPr lang="en-US" dirty="0"/>
          </a:p>
          <a:p>
            <a:endParaRPr lang="en-US" dirty="0"/>
          </a:p>
        </p:txBody>
      </p:sp>
      <p:grpSp>
        <p:nvGrpSpPr>
          <p:cNvPr id="32" name="Group 31">
            <a:extLst>
              <a:ext uri="{FF2B5EF4-FFF2-40B4-BE49-F238E27FC236}">
                <a16:creationId xmlns:a16="http://schemas.microsoft.com/office/drawing/2014/main" id="{1C1B63C5-193C-41AF-D039-D885A4899ADB}"/>
              </a:ext>
              <a:ext uri="{C183D7F6-B498-43B3-948B-1728B52AA6E4}">
                <adec:decorative xmlns:adec="http://schemas.microsoft.com/office/drawing/2017/decorative" val="1"/>
              </a:ext>
            </a:extLst>
          </p:cNvPr>
          <p:cNvGrpSpPr/>
          <p:nvPr/>
        </p:nvGrpSpPr>
        <p:grpSpPr>
          <a:xfrm>
            <a:off x="9965634" y="2690332"/>
            <a:ext cx="2094695" cy="2241086"/>
            <a:chOff x="525327" y="935134"/>
            <a:chExt cx="2491274" cy="2665380"/>
          </a:xfrm>
        </p:grpSpPr>
        <p:pic>
          <p:nvPicPr>
            <p:cNvPr id="28" name="Picture 27" descr="Icon&#10;&#10;Description automatically generated">
              <a:extLst>
                <a:ext uri="{FF2B5EF4-FFF2-40B4-BE49-F238E27FC236}">
                  <a16:creationId xmlns:a16="http://schemas.microsoft.com/office/drawing/2014/main" id="{46424391-85D1-4A8A-AB4B-EF84D9EC6CDD}"/>
                </a:ext>
              </a:extLst>
            </p:cNvPr>
            <p:cNvPicPr>
              <a:picLocks noChangeAspect="1"/>
            </p:cNvPicPr>
            <p:nvPr/>
          </p:nvPicPr>
          <p:blipFill>
            <a:blip r:embed="rId6"/>
            <a:stretch>
              <a:fillRect/>
            </a:stretch>
          </p:blipFill>
          <p:spPr>
            <a:xfrm>
              <a:off x="525327" y="1200404"/>
              <a:ext cx="2116867" cy="2400110"/>
            </a:xfrm>
            <a:prstGeom prst="rect">
              <a:avLst/>
            </a:prstGeom>
          </p:spPr>
        </p:pic>
        <p:grpSp>
          <p:nvGrpSpPr>
            <p:cNvPr id="29" name="Group 28">
              <a:extLst>
                <a:ext uri="{FF2B5EF4-FFF2-40B4-BE49-F238E27FC236}">
                  <a16:creationId xmlns:a16="http://schemas.microsoft.com/office/drawing/2014/main" id="{7C220E71-2F7E-EFD2-42B1-6E519C447A21}"/>
                </a:ext>
              </a:extLst>
            </p:cNvPr>
            <p:cNvGrpSpPr/>
            <p:nvPr/>
          </p:nvGrpSpPr>
          <p:grpSpPr>
            <a:xfrm>
              <a:off x="1247174" y="935134"/>
              <a:ext cx="1769427" cy="681038"/>
              <a:chOff x="2930014" y="867844"/>
              <a:chExt cx="1769427" cy="681038"/>
            </a:xfrm>
          </p:grpSpPr>
          <p:sp>
            <p:nvSpPr>
              <p:cNvPr id="30" name="Picture Placeholder 39">
                <a:extLst>
                  <a:ext uri="{FF2B5EF4-FFF2-40B4-BE49-F238E27FC236}">
                    <a16:creationId xmlns:a16="http://schemas.microsoft.com/office/drawing/2014/main" id="{0996DD4E-DA3D-1AA9-FD67-62C2433ACC89}"/>
                  </a:ext>
                </a:extLst>
              </p:cNvPr>
              <p:cNvSpPr txBox="1">
                <a:spLocks/>
              </p:cNvSpPr>
              <p:nvPr/>
            </p:nvSpPr>
            <p:spPr>
              <a:xfrm>
                <a:off x="2930014" y="867844"/>
                <a:ext cx="1769427" cy="681038"/>
              </a:xfrm>
              <a:prstGeom prst="rect">
                <a:avLst/>
              </a:prstGeom>
              <a:blipFill>
                <a:blip r:embed="rId7">
                  <a:extLst>
                    <a:ext uri="{96DAC541-7B7A-43D3-8B79-37D633B846F1}">
                      <asvg:svgBlip xmlns:asvg="http://schemas.microsoft.com/office/drawing/2016/SVG/main" r:embed="rId8"/>
                    </a:ext>
                  </a:extLst>
                </a:blip>
                <a:stretch>
                  <a:fillRect l="-412" r="-412"/>
                </a:stretch>
              </a:blipFill>
            </p:spPr>
            <p:txBody>
              <a:bodyPr/>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 </a:t>
                </a:r>
              </a:p>
            </p:txBody>
          </p:sp>
          <p:sp>
            <p:nvSpPr>
              <p:cNvPr id="31" name="Text Placeholder 41">
                <a:extLst>
                  <a:ext uri="{FF2B5EF4-FFF2-40B4-BE49-F238E27FC236}">
                    <a16:creationId xmlns:a16="http://schemas.microsoft.com/office/drawing/2014/main" id="{E9F2DE10-9B97-FB3C-4F70-883213AC6E4D}"/>
                  </a:ext>
                </a:extLst>
              </p:cNvPr>
              <p:cNvSpPr txBox="1">
                <a:spLocks/>
              </p:cNvSpPr>
              <p:nvPr/>
            </p:nvSpPr>
            <p:spPr>
              <a:xfrm rot="21383919">
                <a:off x="3086804" y="992274"/>
                <a:ext cx="1455846" cy="414338"/>
              </a:xfrm>
              <a:prstGeom prst="rect">
                <a:avLst/>
              </a:prstGeom>
              <a:noFill/>
            </p:spPr>
            <p:txBody>
              <a:bodyPr anchor="ctr" anchorCtr="0"/>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a:t>Think</a:t>
                </a:r>
              </a:p>
            </p:txBody>
          </p:sp>
        </p:grpSp>
      </p:grpSp>
      <p:grpSp>
        <p:nvGrpSpPr>
          <p:cNvPr id="42" name="Group 41" descr="Built around 40 years after the wall, this ran between the wall and the vallum and allowed soldiers to more easily transport supplies up and down the wall.">
            <a:extLst>
              <a:ext uri="{FF2B5EF4-FFF2-40B4-BE49-F238E27FC236}">
                <a16:creationId xmlns:a16="http://schemas.microsoft.com/office/drawing/2014/main" id="{7855C67D-8092-164D-BAF6-E2C9D29833D3}"/>
              </a:ext>
              <a:ext uri="{C183D7F6-B498-43B3-948B-1728B52AA6E4}">
                <adec:decorative xmlns:adec="http://schemas.microsoft.com/office/drawing/2017/decorative" val="0"/>
              </a:ext>
            </a:extLst>
          </p:cNvPr>
          <p:cNvGrpSpPr/>
          <p:nvPr/>
        </p:nvGrpSpPr>
        <p:grpSpPr>
          <a:xfrm>
            <a:off x="303058" y="2029293"/>
            <a:ext cx="4008748" cy="1664027"/>
            <a:chOff x="303058" y="2029293"/>
            <a:chExt cx="4008748" cy="1664027"/>
          </a:xfrm>
        </p:grpSpPr>
        <p:sp>
          <p:nvSpPr>
            <p:cNvPr id="34" name="Picture 5">
              <a:extLst>
                <a:ext uri="{FF2B5EF4-FFF2-40B4-BE49-F238E27FC236}">
                  <a16:creationId xmlns:a16="http://schemas.microsoft.com/office/drawing/2014/main" id="{3C77FB42-D26B-B81A-BC1B-2FB9EEF4E7F0}"/>
                </a:ext>
              </a:extLst>
            </p:cNvPr>
            <p:cNvSpPr/>
            <p:nvPr/>
          </p:nvSpPr>
          <p:spPr>
            <a:xfrm>
              <a:off x="303058" y="2029293"/>
              <a:ext cx="4008748" cy="1664027"/>
            </a:xfrm>
            <a:custGeom>
              <a:avLst/>
              <a:gdLst>
                <a:gd name="connsiteX0" fmla="*/ 2014951 w 4369304"/>
                <a:gd name="connsiteY0" fmla="*/ 4041708 h 4114026"/>
                <a:gd name="connsiteX1" fmla="*/ 1431807 w 4369304"/>
                <a:gd name="connsiteY1" fmla="*/ 4043255 h 4114026"/>
                <a:gd name="connsiteX2" fmla="*/ 1024998 w 4369304"/>
                <a:gd name="connsiteY2" fmla="*/ 4092757 h 4114026"/>
                <a:gd name="connsiteX3" fmla="*/ 817727 w 4369304"/>
                <a:gd name="connsiteY3" fmla="*/ 4111319 h 4114026"/>
                <a:gd name="connsiteX4" fmla="*/ 398544 w 4369304"/>
                <a:gd name="connsiteY4" fmla="*/ 4109773 h 4114026"/>
                <a:gd name="connsiteX5" fmla="*/ 185085 w 4369304"/>
                <a:gd name="connsiteY5" fmla="*/ 4077287 h 4114026"/>
                <a:gd name="connsiteX6" fmla="*/ 117026 w 4369304"/>
                <a:gd name="connsiteY6" fmla="*/ 3995301 h 4114026"/>
                <a:gd name="connsiteX7" fmla="*/ 70622 w 4369304"/>
                <a:gd name="connsiteY7" fmla="*/ 3767904 h 4114026"/>
                <a:gd name="connsiteX8" fmla="*/ 30405 w 4369304"/>
                <a:gd name="connsiteY8" fmla="*/ 3340955 h 4114026"/>
                <a:gd name="connsiteX9" fmla="*/ 1016 w 4369304"/>
                <a:gd name="connsiteY9" fmla="*/ 2784065 h 4114026"/>
                <a:gd name="connsiteX10" fmla="*/ 2563 w 4369304"/>
                <a:gd name="connsiteY10" fmla="*/ 2357115 h 4114026"/>
                <a:gd name="connsiteX11" fmla="*/ 18031 w 4369304"/>
                <a:gd name="connsiteY11" fmla="*/ 1815694 h 4114026"/>
                <a:gd name="connsiteX12" fmla="*/ 21124 w 4369304"/>
                <a:gd name="connsiteY12" fmla="*/ 1418136 h 4114026"/>
                <a:gd name="connsiteX13" fmla="*/ 47420 w 4369304"/>
                <a:gd name="connsiteY13" fmla="*/ 969530 h 4114026"/>
                <a:gd name="connsiteX14" fmla="*/ 155696 w 4369304"/>
                <a:gd name="connsiteY14" fmla="*/ 308997 h 4114026"/>
                <a:gd name="connsiteX15" fmla="*/ 233036 w 4369304"/>
                <a:gd name="connsiteY15" fmla="*/ 194525 h 4114026"/>
                <a:gd name="connsiteX16" fmla="*/ 429480 w 4369304"/>
                <a:gd name="connsiteY16" fmla="*/ 140383 h 4114026"/>
                <a:gd name="connsiteX17" fmla="*/ 605815 w 4369304"/>
                <a:gd name="connsiteY17" fmla="*/ 101710 h 4114026"/>
                <a:gd name="connsiteX18" fmla="*/ 943018 w 4369304"/>
                <a:gd name="connsiteY18" fmla="*/ 61490 h 4114026"/>
                <a:gd name="connsiteX19" fmla="*/ 1526162 w 4369304"/>
                <a:gd name="connsiteY19" fmla="*/ 93975 h 4114026"/>
                <a:gd name="connsiteX20" fmla="*/ 1833975 w 4369304"/>
                <a:gd name="connsiteY20" fmla="*/ 128007 h 4114026"/>
                <a:gd name="connsiteX21" fmla="*/ 2621297 w 4369304"/>
                <a:gd name="connsiteY21" fmla="*/ 118726 h 4114026"/>
                <a:gd name="connsiteX22" fmla="*/ 3040480 w 4369304"/>
                <a:gd name="connsiteY22" fmla="*/ 90881 h 4114026"/>
                <a:gd name="connsiteX23" fmla="*/ 3309624 w 4369304"/>
                <a:gd name="connsiteY23" fmla="*/ 53755 h 4114026"/>
                <a:gd name="connsiteX24" fmla="*/ 3736541 w 4369304"/>
                <a:gd name="connsiteY24" fmla="*/ 25911 h 4114026"/>
                <a:gd name="connsiteX25" fmla="*/ 4089211 w 4369304"/>
                <a:gd name="connsiteY25" fmla="*/ 1160 h 4114026"/>
                <a:gd name="connsiteX26" fmla="*/ 4158817 w 4369304"/>
                <a:gd name="connsiteY26" fmla="*/ 10442 h 4114026"/>
                <a:gd name="connsiteX27" fmla="*/ 4231517 w 4369304"/>
                <a:gd name="connsiteY27" fmla="*/ 120273 h 4114026"/>
                <a:gd name="connsiteX28" fmla="*/ 4260906 w 4369304"/>
                <a:gd name="connsiteY28" fmla="*/ 287340 h 4114026"/>
                <a:gd name="connsiteX29" fmla="*/ 4327419 w 4369304"/>
                <a:gd name="connsiteY29" fmla="*/ 650865 h 4114026"/>
                <a:gd name="connsiteX30" fmla="*/ 4367636 w 4369304"/>
                <a:gd name="connsiteY30" fmla="*/ 1071627 h 4114026"/>
                <a:gd name="connsiteX31" fmla="*/ 4362995 w 4369304"/>
                <a:gd name="connsiteY31" fmla="*/ 1305212 h 4114026"/>
                <a:gd name="connsiteX32" fmla="*/ 4347527 w 4369304"/>
                <a:gd name="connsiteY32" fmla="*/ 1792490 h 4114026"/>
                <a:gd name="connsiteX33" fmla="*/ 4332059 w 4369304"/>
                <a:gd name="connsiteY33" fmla="*/ 2171485 h 4114026"/>
                <a:gd name="connsiteX34" fmla="*/ 4328966 w 4369304"/>
                <a:gd name="connsiteY34" fmla="*/ 2760861 h 4114026"/>
                <a:gd name="connsiteX35" fmla="*/ 4305764 w 4369304"/>
                <a:gd name="connsiteY35" fmla="*/ 3384268 h 4114026"/>
                <a:gd name="connsiteX36" fmla="*/ 4285655 w 4369304"/>
                <a:gd name="connsiteY36" fmla="*/ 3628681 h 4114026"/>
                <a:gd name="connsiteX37" fmla="*/ 4256266 w 4369304"/>
                <a:gd name="connsiteY37" fmla="*/ 3795748 h 4114026"/>
                <a:gd name="connsiteX38" fmla="*/ 4177379 w 4369304"/>
                <a:gd name="connsiteY38" fmla="*/ 3885470 h 4114026"/>
                <a:gd name="connsiteX39" fmla="*/ 3540097 w 4369304"/>
                <a:gd name="connsiteY39" fmla="*/ 3934971 h 4114026"/>
                <a:gd name="connsiteX40" fmla="*/ 3236924 w 4369304"/>
                <a:gd name="connsiteY40" fmla="*/ 3973644 h 4114026"/>
                <a:gd name="connsiteX41" fmla="*/ 3111633 w 4369304"/>
                <a:gd name="connsiteY41" fmla="*/ 3987566 h 4114026"/>
                <a:gd name="connsiteX42" fmla="*/ 2861051 w 4369304"/>
                <a:gd name="connsiteY42" fmla="*/ 4030880 h 4114026"/>
                <a:gd name="connsiteX43" fmla="*/ 2621297 w 4369304"/>
                <a:gd name="connsiteY43" fmla="*/ 4061818 h 4114026"/>
                <a:gd name="connsiteX44" fmla="*/ 2016498 w 4369304"/>
                <a:gd name="connsiteY44" fmla="*/ 4050990 h 4114026"/>
                <a:gd name="connsiteX45" fmla="*/ 2014951 w 4369304"/>
                <a:gd name="connsiteY45" fmla="*/ 4041708 h 4114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4369304" h="4114026">
                  <a:moveTo>
                    <a:pt x="2014951" y="4041708"/>
                  </a:moveTo>
                  <a:cubicBezTo>
                    <a:pt x="1820054" y="4041708"/>
                    <a:pt x="1626704" y="4035521"/>
                    <a:pt x="1431807" y="4043255"/>
                  </a:cubicBezTo>
                  <a:cubicBezTo>
                    <a:pt x="1295689" y="4049443"/>
                    <a:pt x="1161117" y="4075740"/>
                    <a:pt x="1024998" y="4092757"/>
                  </a:cubicBezTo>
                  <a:cubicBezTo>
                    <a:pt x="955392" y="4100491"/>
                    <a:pt x="887333" y="4111319"/>
                    <a:pt x="817727" y="4111319"/>
                  </a:cubicBezTo>
                  <a:cubicBezTo>
                    <a:pt x="678515" y="4114413"/>
                    <a:pt x="537756" y="4115960"/>
                    <a:pt x="398544" y="4109773"/>
                  </a:cubicBezTo>
                  <a:cubicBezTo>
                    <a:pt x="327391" y="4106679"/>
                    <a:pt x="256238" y="4088116"/>
                    <a:pt x="185085" y="4077287"/>
                  </a:cubicBezTo>
                  <a:cubicBezTo>
                    <a:pt x="152603" y="4071100"/>
                    <a:pt x="132494" y="4041708"/>
                    <a:pt x="117026" y="3995301"/>
                  </a:cubicBezTo>
                  <a:cubicBezTo>
                    <a:pt x="92277" y="3921049"/>
                    <a:pt x="76809" y="3845250"/>
                    <a:pt x="70622" y="3767904"/>
                  </a:cubicBezTo>
                  <a:cubicBezTo>
                    <a:pt x="56701" y="3625587"/>
                    <a:pt x="44326" y="3483271"/>
                    <a:pt x="30405" y="3340955"/>
                  </a:cubicBezTo>
                  <a:cubicBezTo>
                    <a:pt x="11844" y="3156872"/>
                    <a:pt x="2563" y="2969695"/>
                    <a:pt x="1016" y="2784065"/>
                  </a:cubicBezTo>
                  <a:cubicBezTo>
                    <a:pt x="-531" y="2641748"/>
                    <a:pt x="-531" y="2499432"/>
                    <a:pt x="2563" y="2357115"/>
                  </a:cubicBezTo>
                  <a:cubicBezTo>
                    <a:pt x="5656" y="2176126"/>
                    <a:pt x="13390" y="1996684"/>
                    <a:pt x="18031" y="1815694"/>
                  </a:cubicBezTo>
                  <a:cubicBezTo>
                    <a:pt x="21124" y="1682659"/>
                    <a:pt x="21124" y="1551171"/>
                    <a:pt x="21124" y="1418136"/>
                  </a:cubicBezTo>
                  <a:cubicBezTo>
                    <a:pt x="21124" y="1266539"/>
                    <a:pt x="36592" y="1119581"/>
                    <a:pt x="47420" y="969530"/>
                  </a:cubicBezTo>
                  <a:cubicBezTo>
                    <a:pt x="64435" y="740587"/>
                    <a:pt x="106199" y="524018"/>
                    <a:pt x="155696" y="308997"/>
                  </a:cubicBezTo>
                  <a:cubicBezTo>
                    <a:pt x="169617" y="247120"/>
                    <a:pt x="192819" y="209994"/>
                    <a:pt x="233036" y="194525"/>
                  </a:cubicBezTo>
                  <a:cubicBezTo>
                    <a:pt x="296455" y="168227"/>
                    <a:pt x="362967" y="149664"/>
                    <a:pt x="429480" y="140383"/>
                  </a:cubicBezTo>
                  <a:cubicBezTo>
                    <a:pt x="489805" y="131101"/>
                    <a:pt x="548584" y="118726"/>
                    <a:pt x="605815" y="101710"/>
                  </a:cubicBezTo>
                  <a:cubicBezTo>
                    <a:pt x="715638" y="67678"/>
                    <a:pt x="830101" y="55302"/>
                    <a:pt x="943018" y="61490"/>
                  </a:cubicBezTo>
                  <a:cubicBezTo>
                    <a:pt x="1137915" y="70771"/>
                    <a:pt x="1331265" y="80053"/>
                    <a:pt x="1526162" y="93975"/>
                  </a:cubicBezTo>
                  <a:cubicBezTo>
                    <a:pt x="1628251" y="101710"/>
                    <a:pt x="1730340" y="126460"/>
                    <a:pt x="1833975" y="128007"/>
                  </a:cubicBezTo>
                  <a:cubicBezTo>
                    <a:pt x="2096932" y="131101"/>
                    <a:pt x="2358341" y="126460"/>
                    <a:pt x="2621297" y="118726"/>
                  </a:cubicBezTo>
                  <a:cubicBezTo>
                    <a:pt x="2760509" y="115632"/>
                    <a:pt x="2901268" y="103257"/>
                    <a:pt x="3040480" y="90881"/>
                  </a:cubicBezTo>
                  <a:cubicBezTo>
                    <a:pt x="3130195" y="83147"/>
                    <a:pt x="3219909" y="69225"/>
                    <a:pt x="3309624" y="53755"/>
                  </a:cubicBezTo>
                  <a:cubicBezTo>
                    <a:pt x="3451929" y="29005"/>
                    <a:pt x="3594235" y="27458"/>
                    <a:pt x="3736541" y="25911"/>
                  </a:cubicBezTo>
                  <a:cubicBezTo>
                    <a:pt x="3854098" y="24364"/>
                    <a:pt x="3971654" y="25911"/>
                    <a:pt x="4089211" y="1160"/>
                  </a:cubicBezTo>
                  <a:cubicBezTo>
                    <a:pt x="4112413" y="-1934"/>
                    <a:pt x="4137162" y="1160"/>
                    <a:pt x="4158817" y="10442"/>
                  </a:cubicBezTo>
                  <a:cubicBezTo>
                    <a:pt x="4194394" y="24364"/>
                    <a:pt x="4220689" y="61490"/>
                    <a:pt x="4231517" y="120273"/>
                  </a:cubicBezTo>
                  <a:cubicBezTo>
                    <a:pt x="4242345" y="175962"/>
                    <a:pt x="4250079" y="231651"/>
                    <a:pt x="4260906" y="287340"/>
                  </a:cubicBezTo>
                  <a:cubicBezTo>
                    <a:pt x="4282562" y="407999"/>
                    <a:pt x="4310404" y="527112"/>
                    <a:pt x="4327419" y="650865"/>
                  </a:cubicBezTo>
                  <a:cubicBezTo>
                    <a:pt x="4345980" y="790088"/>
                    <a:pt x="4358355" y="930858"/>
                    <a:pt x="4367636" y="1071627"/>
                  </a:cubicBezTo>
                  <a:cubicBezTo>
                    <a:pt x="4372276" y="1148973"/>
                    <a:pt x="4366089" y="1227866"/>
                    <a:pt x="4362995" y="1305212"/>
                  </a:cubicBezTo>
                  <a:cubicBezTo>
                    <a:pt x="4358355" y="1467638"/>
                    <a:pt x="4353714" y="1630064"/>
                    <a:pt x="4347527" y="1792490"/>
                  </a:cubicBezTo>
                  <a:cubicBezTo>
                    <a:pt x="4342887" y="1919338"/>
                    <a:pt x="4333606" y="2044638"/>
                    <a:pt x="4332059" y="2171485"/>
                  </a:cubicBezTo>
                  <a:cubicBezTo>
                    <a:pt x="4328966" y="2367944"/>
                    <a:pt x="4325872" y="2564402"/>
                    <a:pt x="4328966" y="2760861"/>
                  </a:cubicBezTo>
                  <a:cubicBezTo>
                    <a:pt x="4333606" y="2969695"/>
                    <a:pt x="4325872" y="3176981"/>
                    <a:pt x="4305764" y="3384268"/>
                  </a:cubicBezTo>
                  <a:cubicBezTo>
                    <a:pt x="4298030" y="3464708"/>
                    <a:pt x="4294936" y="3548242"/>
                    <a:pt x="4285655" y="3628681"/>
                  </a:cubicBezTo>
                  <a:cubicBezTo>
                    <a:pt x="4277921" y="3684370"/>
                    <a:pt x="4268640" y="3740059"/>
                    <a:pt x="4256266" y="3795748"/>
                  </a:cubicBezTo>
                  <a:cubicBezTo>
                    <a:pt x="4243891" y="3854531"/>
                    <a:pt x="4217596" y="3880829"/>
                    <a:pt x="4177379" y="3885470"/>
                  </a:cubicBezTo>
                  <a:cubicBezTo>
                    <a:pt x="3965467" y="3908673"/>
                    <a:pt x="3752009" y="3924143"/>
                    <a:pt x="3540097" y="3934971"/>
                  </a:cubicBezTo>
                  <a:cubicBezTo>
                    <a:pt x="3439555" y="3939612"/>
                    <a:pt x="3337466" y="3961269"/>
                    <a:pt x="3236924" y="3973644"/>
                  </a:cubicBezTo>
                  <a:cubicBezTo>
                    <a:pt x="3195160" y="3978285"/>
                    <a:pt x="3153397" y="3979831"/>
                    <a:pt x="3111633" y="3987566"/>
                  </a:cubicBezTo>
                  <a:cubicBezTo>
                    <a:pt x="3028106" y="4001489"/>
                    <a:pt x="2944578" y="4018504"/>
                    <a:pt x="2861051" y="4030880"/>
                  </a:cubicBezTo>
                  <a:cubicBezTo>
                    <a:pt x="2780618" y="4043255"/>
                    <a:pt x="2700184" y="4060271"/>
                    <a:pt x="2621297" y="4061818"/>
                  </a:cubicBezTo>
                  <a:cubicBezTo>
                    <a:pt x="2420213" y="4061818"/>
                    <a:pt x="2217582" y="4054084"/>
                    <a:pt x="2016498" y="4050990"/>
                  </a:cubicBezTo>
                  <a:lnTo>
                    <a:pt x="2014951" y="4041708"/>
                  </a:lnTo>
                  <a:close/>
                </a:path>
              </a:pathLst>
            </a:custGeom>
            <a:solidFill>
              <a:srgbClr val="ADD0F0"/>
            </a:solidFill>
            <a:ln w="15449" cap="flat">
              <a:noFill/>
              <a:prstDash val="solid"/>
              <a:miter/>
            </a:ln>
          </p:spPr>
          <p:txBody>
            <a:bodyPr rtlCol="0" anchor="ctr"/>
            <a:lstStyle/>
            <a:p>
              <a:endParaRPr lang="en-US"/>
            </a:p>
          </p:txBody>
        </p:sp>
        <p:sp>
          <p:nvSpPr>
            <p:cNvPr id="41" name="TextBox 40">
              <a:extLst>
                <a:ext uri="{FF2B5EF4-FFF2-40B4-BE49-F238E27FC236}">
                  <a16:creationId xmlns:a16="http://schemas.microsoft.com/office/drawing/2014/main" id="{8967335F-24D5-50F9-15CF-8B11DBF1405C}"/>
                </a:ext>
              </a:extLst>
            </p:cNvPr>
            <p:cNvSpPr txBox="1"/>
            <p:nvPr/>
          </p:nvSpPr>
          <p:spPr>
            <a:xfrm>
              <a:off x="522515" y="2122714"/>
              <a:ext cx="3559627" cy="14773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dirty="0">
                  <a:latin typeface="Arial"/>
                  <a:cs typeface="Arial"/>
                </a:rPr>
                <a:t>Built around 40 years after the wall, this ran between the wall and the vallum and allowed soldiers to more easily transport supplies up and down the wall.</a:t>
              </a:r>
            </a:p>
          </p:txBody>
        </p:sp>
      </p:grpSp>
      <p:grpSp>
        <p:nvGrpSpPr>
          <p:cNvPr id="44" name="Group 43" descr="A V shaped trench built in front of the wall. Its purpose was to slow an enemy down and make it easier for a soldier on the wall to attack him. The bit at the bottom of the trench is called an ankle breaker.">
            <a:extLst>
              <a:ext uri="{FF2B5EF4-FFF2-40B4-BE49-F238E27FC236}">
                <a16:creationId xmlns:a16="http://schemas.microsoft.com/office/drawing/2014/main" id="{B5B1FC6E-6ACC-8382-2B8F-723682D32105}"/>
              </a:ext>
              <a:ext uri="{C183D7F6-B498-43B3-948B-1728B52AA6E4}">
                <adec:decorative xmlns:adec="http://schemas.microsoft.com/office/drawing/2017/decorative" val="0"/>
              </a:ext>
            </a:extLst>
          </p:cNvPr>
          <p:cNvGrpSpPr/>
          <p:nvPr/>
        </p:nvGrpSpPr>
        <p:grpSpPr>
          <a:xfrm>
            <a:off x="4690001" y="2029293"/>
            <a:ext cx="4672776" cy="1664027"/>
            <a:chOff x="4690001" y="2029293"/>
            <a:chExt cx="4672776" cy="1664027"/>
          </a:xfrm>
        </p:grpSpPr>
        <p:sp>
          <p:nvSpPr>
            <p:cNvPr id="35" name="Picture 5">
              <a:extLst>
                <a:ext uri="{FF2B5EF4-FFF2-40B4-BE49-F238E27FC236}">
                  <a16:creationId xmlns:a16="http://schemas.microsoft.com/office/drawing/2014/main" id="{197B7C7A-3828-E590-E9C6-1262E9D2E8CF}"/>
                </a:ext>
              </a:extLst>
            </p:cNvPr>
            <p:cNvSpPr/>
            <p:nvPr/>
          </p:nvSpPr>
          <p:spPr>
            <a:xfrm>
              <a:off x="4690001" y="2029293"/>
              <a:ext cx="4672776" cy="1664027"/>
            </a:xfrm>
            <a:custGeom>
              <a:avLst/>
              <a:gdLst>
                <a:gd name="connsiteX0" fmla="*/ 2014951 w 4369304"/>
                <a:gd name="connsiteY0" fmla="*/ 4041708 h 4114026"/>
                <a:gd name="connsiteX1" fmla="*/ 1431807 w 4369304"/>
                <a:gd name="connsiteY1" fmla="*/ 4043255 h 4114026"/>
                <a:gd name="connsiteX2" fmla="*/ 1024998 w 4369304"/>
                <a:gd name="connsiteY2" fmla="*/ 4092757 h 4114026"/>
                <a:gd name="connsiteX3" fmla="*/ 817727 w 4369304"/>
                <a:gd name="connsiteY3" fmla="*/ 4111319 h 4114026"/>
                <a:gd name="connsiteX4" fmla="*/ 398544 w 4369304"/>
                <a:gd name="connsiteY4" fmla="*/ 4109773 h 4114026"/>
                <a:gd name="connsiteX5" fmla="*/ 185085 w 4369304"/>
                <a:gd name="connsiteY5" fmla="*/ 4077287 h 4114026"/>
                <a:gd name="connsiteX6" fmla="*/ 117026 w 4369304"/>
                <a:gd name="connsiteY6" fmla="*/ 3995301 h 4114026"/>
                <a:gd name="connsiteX7" fmla="*/ 70622 w 4369304"/>
                <a:gd name="connsiteY7" fmla="*/ 3767904 h 4114026"/>
                <a:gd name="connsiteX8" fmla="*/ 30405 w 4369304"/>
                <a:gd name="connsiteY8" fmla="*/ 3340955 h 4114026"/>
                <a:gd name="connsiteX9" fmla="*/ 1016 w 4369304"/>
                <a:gd name="connsiteY9" fmla="*/ 2784065 h 4114026"/>
                <a:gd name="connsiteX10" fmla="*/ 2563 w 4369304"/>
                <a:gd name="connsiteY10" fmla="*/ 2357115 h 4114026"/>
                <a:gd name="connsiteX11" fmla="*/ 18031 w 4369304"/>
                <a:gd name="connsiteY11" fmla="*/ 1815694 h 4114026"/>
                <a:gd name="connsiteX12" fmla="*/ 21124 w 4369304"/>
                <a:gd name="connsiteY12" fmla="*/ 1418136 h 4114026"/>
                <a:gd name="connsiteX13" fmla="*/ 47420 w 4369304"/>
                <a:gd name="connsiteY13" fmla="*/ 969530 h 4114026"/>
                <a:gd name="connsiteX14" fmla="*/ 155696 w 4369304"/>
                <a:gd name="connsiteY14" fmla="*/ 308997 h 4114026"/>
                <a:gd name="connsiteX15" fmla="*/ 233036 w 4369304"/>
                <a:gd name="connsiteY15" fmla="*/ 194525 h 4114026"/>
                <a:gd name="connsiteX16" fmla="*/ 429480 w 4369304"/>
                <a:gd name="connsiteY16" fmla="*/ 140383 h 4114026"/>
                <a:gd name="connsiteX17" fmla="*/ 605815 w 4369304"/>
                <a:gd name="connsiteY17" fmla="*/ 101710 h 4114026"/>
                <a:gd name="connsiteX18" fmla="*/ 943018 w 4369304"/>
                <a:gd name="connsiteY18" fmla="*/ 61490 h 4114026"/>
                <a:gd name="connsiteX19" fmla="*/ 1526162 w 4369304"/>
                <a:gd name="connsiteY19" fmla="*/ 93975 h 4114026"/>
                <a:gd name="connsiteX20" fmla="*/ 1833975 w 4369304"/>
                <a:gd name="connsiteY20" fmla="*/ 128007 h 4114026"/>
                <a:gd name="connsiteX21" fmla="*/ 2621297 w 4369304"/>
                <a:gd name="connsiteY21" fmla="*/ 118726 h 4114026"/>
                <a:gd name="connsiteX22" fmla="*/ 3040480 w 4369304"/>
                <a:gd name="connsiteY22" fmla="*/ 90881 h 4114026"/>
                <a:gd name="connsiteX23" fmla="*/ 3309624 w 4369304"/>
                <a:gd name="connsiteY23" fmla="*/ 53755 h 4114026"/>
                <a:gd name="connsiteX24" fmla="*/ 3736541 w 4369304"/>
                <a:gd name="connsiteY24" fmla="*/ 25911 h 4114026"/>
                <a:gd name="connsiteX25" fmla="*/ 4089211 w 4369304"/>
                <a:gd name="connsiteY25" fmla="*/ 1160 h 4114026"/>
                <a:gd name="connsiteX26" fmla="*/ 4158817 w 4369304"/>
                <a:gd name="connsiteY26" fmla="*/ 10442 h 4114026"/>
                <a:gd name="connsiteX27" fmla="*/ 4231517 w 4369304"/>
                <a:gd name="connsiteY27" fmla="*/ 120273 h 4114026"/>
                <a:gd name="connsiteX28" fmla="*/ 4260906 w 4369304"/>
                <a:gd name="connsiteY28" fmla="*/ 287340 h 4114026"/>
                <a:gd name="connsiteX29" fmla="*/ 4327419 w 4369304"/>
                <a:gd name="connsiteY29" fmla="*/ 650865 h 4114026"/>
                <a:gd name="connsiteX30" fmla="*/ 4367636 w 4369304"/>
                <a:gd name="connsiteY30" fmla="*/ 1071627 h 4114026"/>
                <a:gd name="connsiteX31" fmla="*/ 4362995 w 4369304"/>
                <a:gd name="connsiteY31" fmla="*/ 1305212 h 4114026"/>
                <a:gd name="connsiteX32" fmla="*/ 4347527 w 4369304"/>
                <a:gd name="connsiteY32" fmla="*/ 1792490 h 4114026"/>
                <a:gd name="connsiteX33" fmla="*/ 4332059 w 4369304"/>
                <a:gd name="connsiteY33" fmla="*/ 2171485 h 4114026"/>
                <a:gd name="connsiteX34" fmla="*/ 4328966 w 4369304"/>
                <a:gd name="connsiteY34" fmla="*/ 2760861 h 4114026"/>
                <a:gd name="connsiteX35" fmla="*/ 4305764 w 4369304"/>
                <a:gd name="connsiteY35" fmla="*/ 3384268 h 4114026"/>
                <a:gd name="connsiteX36" fmla="*/ 4285655 w 4369304"/>
                <a:gd name="connsiteY36" fmla="*/ 3628681 h 4114026"/>
                <a:gd name="connsiteX37" fmla="*/ 4256266 w 4369304"/>
                <a:gd name="connsiteY37" fmla="*/ 3795748 h 4114026"/>
                <a:gd name="connsiteX38" fmla="*/ 4177379 w 4369304"/>
                <a:gd name="connsiteY38" fmla="*/ 3885470 h 4114026"/>
                <a:gd name="connsiteX39" fmla="*/ 3540097 w 4369304"/>
                <a:gd name="connsiteY39" fmla="*/ 3934971 h 4114026"/>
                <a:gd name="connsiteX40" fmla="*/ 3236924 w 4369304"/>
                <a:gd name="connsiteY40" fmla="*/ 3973644 h 4114026"/>
                <a:gd name="connsiteX41" fmla="*/ 3111633 w 4369304"/>
                <a:gd name="connsiteY41" fmla="*/ 3987566 h 4114026"/>
                <a:gd name="connsiteX42" fmla="*/ 2861051 w 4369304"/>
                <a:gd name="connsiteY42" fmla="*/ 4030880 h 4114026"/>
                <a:gd name="connsiteX43" fmla="*/ 2621297 w 4369304"/>
                <a:gd name="connsiteY43" fmla="*/ 4061818 h 4114026"/>
                <a:gd name="connsiteX44" fmla="*/ 2016498 w 4369304"/>
                <a:gd name="connsiteY44" fmla="*/ 4050990 h 4114026"/>
                <a:gd name="connsiteX45" fmla="*/ 2014951 w 4369304"/>
                <a:gd name="connsiteY45" fmla="*/ 4041708 h 4114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4369304" h="4114026">
                  <a:moveTo>
                    <a:pt x="2014951" y="4041708"/>
                  </a:moveTo>
                  <a:cubicBezTo>
                    <a:pt x="1820054" y="4041708"/>
                    <a:pt x="1626704" y="4035521"/>
                    <a:pt x="1431807" y="4043255"/>
                  </a:cubicBezTo>
                  <a:cubicBezTo>
                    <a:pt x="1295689" y="4049443"/>
                    <a:pt x="1161117" y="4075740"/>
                    <a:pt x="1024998" y="4092757"/>
                  </a:cubicBezTo>
                  <a:cubicBezTo>
                    <a:pt x="955392" y="4100491"/>
                    <a:pt x="887333" y="4111319"/>
                    <a:pt x="817727" y="4111319"/>
                  </a:cubicBezTo>
                  <a:cubicBezTo>
                    <a:pt x="678515" y="4114413"/>
                    <a:pt x="537756" y="4115960"/>
                    <a:pt x="398544" y="4109773"/>
                  </a:cubicBezTo>
                  <a:cubicBezTo>
                    <a:pt x="327391" y="4106679"/>
                    <a:pt x="256238" y="4088116"/>
                    <a:pt x="185085" y="4077287"/>
                  </a:cubicBezTo>
                  <a:cubicBezTo>
                    <a:pt x="152603" y="4071100"/>
                    <a:pt x="132494" y="4041708"/>
                    <a:pt x="117026" y="3995301"/>
                  </a:cubicBezTo>
                  <a:cubicBezTo>
                    <a:pt x="92277" y="3921049"/>
                    <a:pt x="76809" y="3845250"/>
                    <a:pt x="70622" y="3767904"/>
                  </a:cubicBezTo>
                  <a:cubicBezTo>
                    <a:pt x="56701" y="3625587"/>
                    <a:pt x="44326" y="3483271"/>
                    <a:pt x="30405" y="3340955"/>
                  </a:cubicBezTo>
                  <a:cubicBezTo>
                    <a:pt x="11844" y="3156872"/>
                    <a:pt x="2563" y="2969695"/>
                    <a:pt x="1016" y="2784065"/>
                  </a:cubicBezTo>
                  <a:cubicBezTo>
                    <a:pt x="-531" y="2641748"/>
                    <a:pt x="-531" y="2499432"/>
                    <a:pt x="2563" y="2357115"/>
                  </a:cubicBezTo>
                  <a:cubicBezTo>
                    <a:pt x="5656" y="2176126"/>
                    <a:pt x="13390" y="1996684"/>
                    <a:pt x="18031" y="1815694"/>
                  </a:cubicBezTo>
                  <a:cubicBezTo>
                    <a:pt x="21124" y="1682659"/>
                    <a:pt x="21124" y="1551171"/>
                    <a:pt x="21124" y="1418136"/>
                  </a:cubicBezTo>
                  <a:cubicBezTo>
                    <a:pt x="21124" y="1266539"/>
                    <a:pt x="36592" y="1119581"/>
                    <a:pt x="47420" y="969530"/>
                  </a:cubicBezTo>
                  <a:cubicBezTo>
                    <a:pt x="64435" y="740587"/>
                    <a:pt x="106199" y="524018"/>
                    <a:pt x="155696" y="308997"/>
                  </a:cubicBezTo>
                  <a:cubicBezTo>
                    <a:pt x="169617" y="247120"/>
                    <a:pt x="192819" y="209994"/>
                    <a:pt x="233036" y="194525"/>
                  </a:cubicBezTo>
                  <a:cubicBezTo>
                    <a:pt x="296455" y="168227"/>
                    <a:pt x="362967" y="149664"/>
                    <a:pt x="429480" y="140383"/>
                  </a:cubicBezTo>
                  <a:cubicBezTo>
                    <a:pt x="489805" y="131101"/>
                    <a:pt x="548584" y="118726"/>
                    <a:pt x="605815" y="101710"/>
                  </a:cubicBezTo>
                  <a:cubicBezTo>
                    <a:pt x="715638" y="67678"/>
                    <a:pt x="830101" y="55302"/>
                    <a:pt x="943018" y="61490"/>
                  </a:cubicBezTo>
                  <a:cubicBezTo>
                    <a:pt x="1137915" y="70771"/>
                    <a:pt x="1331265" y="80053"/>
                    <a:pt x="1526162" y="93975"/>
                  </a:cubicBezTo>
                  <a:cubicBezTo>
                    <a:pt x="1628251" y="101710"/>
                    <a:pt x="1730340" y="126460"/>
                    <a:pt x="1833975" y="128007"/>
                  </a:cubicBezTo>
                  <a:cubicBezTo>
                    <a:pt x="2096932" y="131101"/>
                    <a:pt x="2358341" y="126460"/>
                    <a:pt x="2621297" y="118726"/>
                  </a:cubicBezTo>
                  <a:cubicBezTo>
                    <a:pt x="2760509" y="115632"/>
                    <a:pt x="2901268" y="103257"/>
                    <a:pt x="3040480" y="90881"/>
                  </a:cubicBezTo>
                  <a:cubicBezTo>
                    <a:pt x="3130195" y="83147"/>
                    <a:pt x="3219909" y="69225"/>
                    <a:pt x="3309624" y="53755"/>
                  </a:cubicBezTo>
                  <a:cubicBezTo>
                    <a:pt x="3451929" y="29005"/>
                    <a:pt x="3594235" y="27458"/>
                    <a:pt x="3736541" y="25911"/>
                  </a:cubicBezTo>
                  <a:cubicBezTo>
                    <a:pt x="3854098" y="24364"/>
                    <a:pt x="3971654" y="25911"/>
                    <a:pt x="4089211" y="1160"/>
                  </a:cubicBezTo>
                  <a:cubicBezTo>
                    <a:pt x="4112413" y="-1934"/>
                    <a:pt x="4137162" y="1160"/>
                    <a:pt x="4158817" y="10442"/>
                  </a:cubicBezTo>
                  <a:cubicBezTo>
                    <a:pt x="4194394" y="24364"/>
                    <a:pt x="4220689" y="61490"/>
                    <a:pt x="4231517" y="120273"/>
                  </a:cubicBezTo>
                  <a:cubicBezTo>
                    <a:pt x="4242345" y="175962"/>
                    <a:pt x="4250079" y="231651"/>
                    <a:pt x="4260906" y="287340"/>
                  </a:cubicBezTo>
                  <a:cubicBezTo>
                    <a:pt x="4282562" y="407999"/>
                    <a:pt x="4310404" y="527112"/>
                    <a:pt x="4327419" y="650865"/>
                  </a:cubicBezTo>
                  <a:cubicBezTo>
                    <a:pt x="4345980" y="790088"/>
                    <a:pt x="4358355" y="930858"/>
                    <a:pt x="4367636" y="1071627"/>
                  </a:cubicBezTo>
                  <a:cubicBezTo>
                    <a:pt x="4372276" y="1148973"/>
                    <a:pt x="4366089" y="1227866"/>
                    <a:pt x="4362995" y="1305212"/>
                  </a:cubicBezTo>
                  <a:cubicBezTo>
                    <a:pt x="4358355" y="1467638"/>
                    <a:pt x="4353714" y="1630064"/>
                    <a:pt x="4347527" y="1792490"/>
                  </a:cubicBezTo>
                  <a:cubicBezTo>
                    <a:pt x="4342887" y="1919338"/>
                    <a:pt x="4333606" y="2044638"/>
                    <a:pt x="4332059" y="2171485"/>
                  </a:cubicBezTo>
                  <a:cubicBezTo>
                    <a:pt x="4328966" y="2367944"/>
                    <a:pt x="4325872" y="2564402"/>
                    <a:pt x="4328966" y="2760861"/>
                  </a:cubicBezTo>
                  <a:cubicBezTo>
                    <a:pt x="4333606" y="2969695"/>
                    <a:pt x="4325872" y="3176981"/>
                    <a:pt x="4305764" y="3384268"/>
                  </a:cubicBezTo>
                  <a:cubicBezTo>
                    <a:pt x="4298030" y="3464708"/>
                    <a:pt x="4294936" y="3548242"/>
                    <a:pt x="4285655" y="3628681"/>
                  </a:cubicBezTo>
                  <a:cubicBezTo>
                    <a:pt x="4277921" y="3684370"/>
                    <a:pt x="4268640" y="3740059"/>
                    <a:pt x="4256266" y="3795748"/>
                  </a:cubicBezTo>
                  <a:cubicBezTo>
                    <a:pt x="4243891" y="3854531"/>
                    <a:pt x="4217596" y="3880829"/>
                    <a:pt x="4177379" y="3885470"/>
                  </a:cubicBezTo>
                  <a:cubicBezTo>
                    <a:pt x="3965467" y="3908673"/>
                    <a:pt x="3752009" y="3924143"/>
                    <a:pt x="3540097" y="3934971"/>
                  </a:cubicBezTo>
                  <a:cubicBezTo>
                    <a:pt x="3439555" y="3939612"/>
                    <a:pt x="3337466" y="3961269"/>
                    <a:pt x="3236924" y="3973644"/>
                  </a:cubicBezTo>
                  <a:cubicBezTo>
                    <a:pt x="3195160" y="3978285"/>
                    <a:pt x="3153397" y="3979831"/>
                    <a:pt x="3111633" y="3987566"/>
                  </a:cubicBezTo>
                  <a:cubicBezTo>
                    <a:pt x="3028106" y="4001489"/>
                    <a:pt x="2944578" y="4018504"/>
                    <a:pt x="2861051" y="4030880"/>
                  </a:cubicBezTo>
                  <a:cubicBezTo>
                    <a:pt x="2780618" y="4043255"/>
                    <a:pt x="2700184" y="4060271"/>
                    <a:pt x="2621297" y="4061818"/>
                  </a:cubicBezTo>
                  <a:cubicBezTo>
                    <a:pt x="2420213" y="4061818"/>
                    <a:pt x="2217582" y="4054084"/>
                    <a:pt x="2016498" y="4050990"/>
                  </a:cubicBezTo>
                  <a:lnTo>
                    <a:pt x="2014951" y="4041708"/>
                  </a:lnTo>
                  <a:close/>
                </a:path>
              </a:pathLst>
            </a:custGeom>
            <a:solidFill>
              <a:srgbClr val="ADD0F0"/>
            </a:solidFill>
            <a:ln w="15449" cap="flat">
              <a:noFill/>
              <a:prstDash val="solid"/>
              <a:miter/>
            </a:ln>
          </p:spPr>
          <p:txBody>
            <a:bodyPr rtlCol="0" anchor="ctr"/>
            <a:lstStyle/>
            <a:p>
              <a:endParaRPr lang="en-US"/>
            </a:p>
          </p:txBody>
        </p:sp>
        <p:sp>
          <p:nvSpPr>
            <p:cNvPr id="43" name="TextBox 42">
              <a:extLst>
                <a:ext uri="{FF2B5EF4-FFF2-40B4-BE49-F238E27FC236}">
                  <a16:creationId xmlns:a16="http://schemas.microsoft.com/office/drawing/2014/main" id="{0753E022-F5EE-35E0-F365-2C5A2365BC72}"/>
                </a:ext>
              </a:extLst>
            </p:cNvPr>
            <p:cNvSpPr txBox="1"/>
            <p:nvPr/>
          </p:nvSpPr>
          <p:spPr>
            <a:xfrm>
              <a:off x="4833257" y="2122714"/>
              <a:ext cx="4495799" cy="14773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dirty="0">
                  <a:latin typeface="Arial"/>
                  <a:cs typeface="Arial"/>
                </a:rPr>
                <a:t>A V shaped trench built in front of the wall. Its purpose was to slow an enemy down and make it easier for a soldier on the wall to attack him. The bit at the bottom of the trench is called an ankle breaker.</a:t>
              </a:r>
            </a:p>
          </p:txBody>
        </p:sp>
      </p:grpSp>
      <p:grpSp>
        <p:nvGrpSpPr>
          <p:cNvPr id="46" name="Group 45" descr="The main part of the frontier. At least 15 Roman feet high and 10 Roman feet wide; wide enough for a walkway across the top.  Some historians believe that there was also a parapet running along the top to shield the soldiers from attackers.">
            <a:extLst>
              <a:ext uri="{FF2B5EF4-FFF2-40B4-BE49-F238E27FC236}">
                <a16:creationId xmlns:a16="http://schemas.microsoft.com/office/drawing/2014/main" id="{4B26E504-2356-41F1-8EB3-522A74827E14}"/>
              </a:ext>
              <a:ext uri="{C183D7F6-B498-43B3-948B-1728B52AA6E4}">
                <adec:decorative xmlns:adec="http://schemas.microsoft.com/office/drawing/2017/decorative" val="0"/>
              </a:ext>
            </a:extLst>
          </p:cNvPr>
          <p:cNvGrpSpPr/>
          <p:nvPr/>
        </p:nvGrpSpPr>
        <p:grpSpPr>
          <a:xfrm>
            <a:off x="172429" y="3956065"/>
            <a:ext cx="4640118" cy="2118926"/>
            <a:chOff x="139772" y="3803665"/>
            <a:chExt cx="4825176" cy="2099454"/>
          </a:xfrm>
        </p:grpSpPr>
        <p:sp>
          <p:nvSpPr>
            <p:cNvPr id="36" name="Picture 5">
              <a:extLst>
                <a:ext uri="{FF2B5EF4-FFF2-40B4-BE49-F238E27FC236}">
                  <a16:creationId xmlns:a16="http://schemas.microsoft.com/office/drawing/2014/main" id="{57088BAA-5606-4AC4-96A9-FD16B0C274C8}"/>
                </a:ext>
              </a:extLst>
            </p:cNvPr>
            <p:cNvSpPr/>
            <p:nvPr/>
          </p:nvSpPr>
          <p:spPr>
            <a:xfrm>
              <a:off x="139772" y="3803665"/>
              <a:ext cx="4825176" cy="2099454"/>
            </a:xfrm>
            <a:custGeom>
              <a:avLst/>
              <a:gdLst>
                <a:gd name="connsiteX0" fmla="*/ 2014951 w 4369304"/>
                <a:gd name="connsiteY0" fmla="*/ 4041708 h 4114026"/>
                <a:gd name="connsiteX1" fmla="*/ 1431807 w 4369304"/>
                <a:gd name="connsiteY1" fmla="*/ 4043255 h 4114026"/>
                <a:gd name="connsiteX2" fmla="*/ 1024998 w 4369304"/>
                <a:gd name="connsiteY2" fmla="*/ 4092757 h 4114026"/>
                <a:gd name="connsiteX3" fmla="*/ 817727 w 4369304"/>
                <a:gd name="connsiteY3" fmla="*/ 4111319 h 4114026"/>
                <a:gd name="connsiteX4" fmla="*/ 398544 w 4369304"/>
                <a:gd name="connsiteY4" fmla="*/ 4109773 h 4114026"/>
                <a:gd name="connsiteX5" fmla="*/ 185085 w 4369304"/>
                <a:gd name="connsiteY5" fmla="*/ 4077287 h 4114026"/>
                <a:gd name="connsiteX6" fmla="*/ 117026 w 4369304"/>
                <a:gd name="connsiteY6" fmla="*/ 3995301 h 4114026"/>
                <a:gd name="connsiteX7" fmla="*/ 70622 w 4369304"/>
                <a:gd name="connsiteY7" fmla="*/ 3767904 h 4114026"/>
                <a:gd name="connsiteX8" fmla="*/ 30405 w 4369304"/>
                <a:gd name="connsiteY8" fmla="*/ 3340955 h 4114026"/>
                <a:gd name="connsiteX9" fmla="*/ 1016 w 4369304"/>
                <a:gd name="connsiteY9" fmla="*/ 2784065 h 4114026"/>
                <a:gd name="connsiteX10" fmla="*/ 2563 w 4369304"/>
                <a:gd name="connsiteY10" fmla="*/ 2357115 h 4114026"/>
                <a:gd name="connsiteX11" fmla="*/ 18031 w 4369304"/>
                <a:gd name="connsiteY11" fmla="*/ 1815694 h 4114026"/>
                <a:gd name="connsiteX12" fmla="*/ 21124 w 4369304"/>
                <a:gd name="connsiteY12" fmla="*/ 1418136 h 4114026"/>
                <a:gd name="connsiteX13" fmla="*/ 47420 w 4369304"/>
                <a:gd name="connsiteY13" fmla="*/ 969530 h 4114026"/>
                <a:gd name="connsiteX14" fmla="*/ 155696 w 4369304"/>
                <a:gd name="connsiteY14" fmla="*/ 308997 h 4114026"/>
                <a:gd name="connsiteX15" fmla="*/ 233036 w 4369304"/>
                <a:gd name="connsiteY15" fmla="*/ 194525 h 4114026"/>
                <a:gd name="connsiteX16" fmla="*/ 429480 w 4369304"/>
                <a:gd name="connsiteY16" fmla="*/ 140383 h 4114026"/>
                <a:gd name="connsiteX17" fmla="*/ 605815 w 4369304"/>
                <a:gd name="connsiteY17" fmla="*/ 101710 h 4114026"/>
                <a:gd name="connsiteX18" fmla="*/ 943018 w 4369304"/>
                <a:gd name="connsiteY18" fmla="*/ 61490 h 4114026"/>
                <a:gd name="connsiteX19" fmla="*/ 1526162 w 4369304"/>
                <a:gd name="connsiteY19" fmla="*/ 93975 h 4114026"/>
                <a:gd name="connsiteX20" fmla="*/ 1833975 w 4369304"/>
                <a:gd name="connsiteY20" fmla="*/ 128007 h 4114026"/>
                <a:gd name="connsiteX21" fmla="*/ 2621297 w 4369304"/>
                <a:gd name="connsiteY21" fmla="*/ 118726 h 4114026"/>
                <a:gd name="connsiteX22" fmla="*/ 3040480 w 4369304"/>
                <a:gd name="connsiteY22" fmla="*/ 90881 h 4114026"/>
                <a:gd name="connsiteX23" fmla="*/ 3309624 w 4369304"/>
                <a:gd name="connsiteY23" fmla="*/ 53755 h 4114026"/>
                <a:gd name="connsiteX24" fmla="*/ 3736541 w 4369304"/>
                <a:gd name="connsiteY24" fmla="*/ 25911 h 4114026"/>
                <a:gd name="connsiteX25" fmla="*/ 4089211 w 4369304"/>
                <a:gd name="connsiteY25" fmla="*/ 1160 h 4114026"/>
                <a:gd name="connsiteX26" fmla="*/ 4158817 w 4369304"/>
                <a:gd name="connsiteY26" fmla="*/ 10442 h 4114026"/>
                <a:gd name="connsiteX27" fmla="*/ 4231517 w 4369304"/>
                <a:gd name="connsiteY27" fmla="*/ 120273 h 4114026"/>
                <a:gd name="connsiteX28" fmla="*/ 4260906 w 4369304"/>
                <a:gd name="connsiteY28" fmla="*/ 287340 h 4114026"/>
                <a:gd name="connsiteX29" fmla="*/ 4327419 w 4369304"/>
                <a:gd name="connsiteY29" fmla="*/ 650865 h 4114026"/>
                <a:gd name="connsiteX30" fmla="*/ 4367636 w 4369304"/>
                <a:gd name="connsiteY30" fmla="*/ 1071627 h 4114026"/>
                <a:gd name="connsiteX31" fmla="*/ 4362995 w 4369304"/>
                <a:gd name="connsiteY31" fmla="*/ 1305212 h 4114026"/>
                <a:gd name="connsiteX32" fmla="*/ 4347527 w 4369304"/>
                <a:gd name="connsiteY32" fmla="*/ 1792490 h 4114026"/>
                <a:gd name="connsiteX33" fmla="*/ 4332059 w 4369304"/>
                <a:gd name="connsiteY33" fmla="*/ 2171485 h 4114026"/>
                <a:gd name="connsiteX34" fmla="*/ 4328966 w 4369304"/>
                <a:gd name="connsiteY34" fmla="*/ 2760861 h 4114026"/>
                <a:gd name="connsiteX35" fmla="*/ 4305764 w 4369304"/>
                <a:gd name="connsiteY35" fmla="*/ 3384268 h 4114026"/>
                <a:gd name="connsiteX36" fmla="*/ 4285655 w 4369304"/>
                <a:gd name="connsiteY36" fmla="*/ 3628681 h 4114026"/>
                <a:gd name="connsiteX37" fmla="*/ 4256266 w 4369304"/>
                <a:gd name="connsiteY37" fmla="*/ 3795748 h 4114026"/>
                <a:gd name="connsiteX38" fmla="*/ 4177379 w 4369304"/>
                <a:gd name="connsiteY38" fmla="*/ 3885470 h 4114026"/>
                <a:gd name="connsiteX39" fmla="*/ 3540097 w 4369304"/>
                <a:gd name="connsiteY39" fmla="*/ 3934971 h 4114026"/>
                <a:gd name="connsiteX40" fmla="*/ 3236924 w 4369304"/>
                <a:gd name="connsiteY40" fmla="*/ 3973644 h 4114026"/>
                <a:gd name="connsiteX41" fmla="*/ 3111633 w 4369304"/>
                <a:gd name="connsiteY41" fmla="*/ 3987566 h 4114026"/>
                <a:gd name="connsiteX42" fmla="*/ 2861051 w 4369304"/>
                <a:gd name="connsiteY42" fmla="*/ 4030880 h 4114026"/>
                <a:gd name="connsiteX43" fmla="*/ 2621297 w 4369304"/>
                <a:gd name="connsiteY43" fmla="*/ 4061818 h 4114026"/>
                <a:gd name="connsiteX44" fmla="*/ 2016498 w 4369304"/>
                <a:gd name="connsiteY44" fmla="*/ 4050990 h 4114026"/>
                <a:gd name="connsiteX45" fmla="*/ 2014951 w 4369304"/>
                <a:gd name="connsiteY45" fmla="*/ 4041708 h 4114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4369304" h="4114026">
                  <a:moveTo>
                    <a:pt x="2014951" y="4041708"/>
                  </a:moveTo>
                  <a:cubicBezTo>
                    <a:pt x="1820054" y="4041708"/>
                    <a:pt x="1626704" y="4035521"/>
                    <a:pt x="1431807" y="4043255"/>
                  </a:cubicBezTo>
                  <a:cubicBezTo>
                    <a:pt x="1295689" y="4049443"/>
                    <a:pt x="1161117" y="4075740"/>
                    <a:pt x="1024998" y="4092757"/>
                  </a:cubicBezTo>
                  <a:cubicBezTo>
                    <a:pt x="955392" y="4100491"/>
                    <a:pt x="887333" y="4111319"/>
                    <a:pt x="817727" y="4111319"/>
                  </a:cubicBezTo>
                  <a:cubicBezTo>
                    <a:pt x="678515" y="4114413"/>
                    <a:pt x="537756" y="4115960"/>
                    <a:pt x="398544" y="4109773"/>
                  </a:cubicBezTo>
                  <a:cubicBezTo>
                    <a:pt x="327391" y="4106679"/>
                    <a:pt x="256238" y="4088116"/>
                    <a:pt x="185085" y="4077287"/>
                  </a:cubicBezTo>
                  <a:cubicBezTo>
                    <a:pt x="152603" y="4071100"/>
                    <a:pt x="132494" y="4041708"/>
                    <a:pt x="117026" y="3995301"/>
                  </a:cubicBezTo>
                  <a:cubicBezTo>
                    <a:pt x="92277" y="3921049"/>
                    <a:pt x="76809" y="3845250"/>
                    <a:pt x="70622" y="3767904"/>
                  </a:cubicBezTo>
                  <a:cubicBezTo>
                    <a:pt x="56701" y="3625587"/>
                    <a:pt x="44326" y="3483271"/>
                    <a:pt x="30405" y="3340955"/>
                  </a:cubicBezTo>
                  <a:cubicBezTo>
                    <a:pt x="11844" y="3156872"/>
                    <a:pt x="2563" y="2969695"/>
                    <a:pt x="1016" y="2784065"/>
                  </a:cubicBezTo>
                  <a:cubicBezTo>
                    <a:pt x="-531" y="2641748"/>
                    <a:pt x="-531" y="2499432"/>
                    <a:pt x="2563" y="2357115"/>
                  </a:cubicBezTo>
                  <a:cubicBezTo>
                    <a:pt x="5656" y="2176126"/>
                    <a:pt x="13390" y="1996684"/>
                    <a:pt x="18031" y="1815694"/>
                  </a:cubicBezTo>
                  <a:cubicBezTo>
                    <a:pt x="21124" y="1682659"/>
                    <a:pt x="21124" y="1551171"/>
                    <a:pt x="21124" y="1418136"/>
                  </a:cubicBezTo>
                  <a:cubicBezTo>
                    <a:pt x="21124" y="1266539"/>
                    <a:pt x="36592" y="1119581"/>
                    <a:pt x="47420" y="969530"/>
                  </a:cubicBezTo>
                  <a:cubicBezTo>
                    <a:pt x="64435" y="740587"/>
                    <a:pt x="106199" y="524018"/>
                    <a:pt x="155696" y="308997"/>
                  </a:cubicBezTo>
                  <a:cubicBezTo>
                    <a:pt x="169617" y="247120"/>
                    <a:pt x="192819" y="209994"/>
                    <a:pt x="233036" y="194525"/>
                  </a:cubicBezTo>
                  <a:cubicBezTo>
                    <a:pt x="296455" y="168227"/>
                    <a:pt x="362967" y="149664"/>
                    <a:pt x="429480" y="140383"/>
                  </a:cubicBezTo>
                  <a:cubicBezTo>
                    <a:pt x="489805" y="131101"/>
                    <a:pt x="548584" y="118726"/>
                    <a:pt x="605815" y="101710"/>
                  </a:cubicBezTo>
                  <a:cubicBezTo>
                    <a:pt x="715638" y="67678"/>
                    <a:pt x="830101" y="55302"/>
                    <a:pt x="943018" y="61490"/>
                  </a:cubicBezTo>
                  <a:cubicBezTo>
                    <a:pt x="1137915" y="70771"/>
                    <a:pt x="1331265" y="80053"/>
                    <a:pt x="1526162" y="93975"/>
                  </a:cubicBezTo>
                  <a:cubicBezTo>
                    <a:pt x="1628251" y="101710"/>
                    <a:pt x="1730340" y="126460"/>
                    <a:pt x="1833975" y="128007"/>
                  </a:cubicBezTo>
                  <a:cubicBezTo>
                    <a:pt x="2096932" y="131101"/>
                    <a:pt x="2358341" y="126460"/>
                    <a:pt x="2621297" y="118726"/>
                  </a:cubicBezTo>
                  <a:cubicBezTo>
                    <a:pt x="2760509" y="115632"/>
                    <a:pt x="2901268" y="103257"/>
                    <a:pt x="3040480" y="90881"/>
                  </a:cubicBezTo>
                  <a:cubicBezTo>
                    <a:pt x="3130195" y="83147"/>
                    <a:pt x="3219909" y="69225"/>
                    <a:pt x="3309624" y="53755"/>
                  </a:cubicBezTo>
                  <a:cubicBezTo>
                    <a:pt x="3451929" y="29005"/>
                    <a:pt x="3594235" y="27458"/>
                    <a:pt x="3736541" y="25911"/>
                  </a:cubicBezTo>
                  <a:cubicBezTo>
                    <a:pt x="3854098" y="24364"/>
                    <a:pt x="3971654" y="25911"/>
                    <a:pt x="4089211" y="1160"/>
                  </a:cubicBezTo>
                  <a:cubicBezTo>
                    <a:pt x="4112413" y="-1934"/>
                    <a:pt x="4137162" y="1160"/>
                    <a:pt x="4158817" y="10442"/>
                  </a:cubicBezTo>
                  <a:cubicBezTo>
                    <a:pt x="4194394" y="24364"/>
                    <a:pt x="4220689" y="61490"/>
                    <a:pt x="4231517" y="120273"/>
                  </a:cubicBezTo>
                  <a:cubicBezTo>
                    <a:pt x="4242345" y="175962"/>
                    <a:pt x="4250079" y="231651"/>
                    <a:pt x="4260906" y="287340"/>
                  </a:cubicBezTo>
                  <a:cubicBezTo>
                    <a:pt x="4282562" y="407999"/>
                    <a:pt x="4310404" y="527112"/>
                    <a:pt x="4327419" y="650865"/>
                  </a:cubicBezTo>
                  <a:cubicBezTo>
                    <a:pt x="4345980" y="790088"/>
                    <a:pt x="4358355" y="930858"/>
                    <a:pt x="4367636" y="1071627"/>
                  </a:cubicBezTo>
                  <a:cubicBezTo>
                    <a:pt x="4372276" y="1148973"/>
                    <a:pt x="4366089" y="1227866"/>
                    <a:pt x="4362995" y="1305212"/>
                  </a:cubicBezTo>
                  <a:cubicBezTo>
                    <a:pt x="4358355" y="1467638"/>
                    <a:pt x="4353714" y="1630064"/>
                    <a:pt x="4347527" y="1792490"/>
                  </a:cubicBezTo>
                  <a:cubicBezTo>
                    <a:pt x="4342887" y="1919338"/>
                    <a:pt x="4333606" y="2044638"/>
                    <a:pt x="4332059" y="2171485"/>
                  </a:cubicBezTo>
                  <a:cubicBezTo>
                    <a:pt x="4328966" y="2367944"/>
                    <a:pt x="4325872" y="2564402"/>
                    <a:pt x="4328966" y="2760861"/>
                  </a:cubicBezTo>
                  <a:cubicBezTo>
                    <a:pt x="4333606" y="2969695"/>
                    <a:pt x="4325872" y="3176981"/>
                    <a:pt x="4305764" y="3384268"/>
                  </a:cubicBezTo>
                  <a:cubicBezTo>
                    <a:pt x="4298030" y="3464708"/>
                    <a:pt x="4294936" y="3548242"/>
                    <a:pt x="4285655" y="3628681"/>
                  </a:cubicBezTo>
                  <a:cubicBezTo>
                    <a:pt x="4277921" y="3684370"/>
                    <a:pt x="4268640" y="3740059"/>
                    <a:pt x="4256266" y="3795748"/>
                  </a:cubicBezTo>
                  <a:cubicBezTo>
                    <a:pt x="4243891" y="3854531"/>
                    <a:pt x="4217596" y="3880829"/>
                    <a:pt x="4177379" y="3885470"/>
                  </a:cubicBezTo>
                  <a:cubicBezTo>
                    <a:pt x="3965467" y="3908673"/>
                    <a:pt x="3752009" y="3924143"/>
                    <a:pt x="3540097" y="3934971"/>
                  </a:cubicBezTo>
                  <a:cubicBezTo>
                    <a:pt x="3439555" y="3939612"/>
                    <a:pt x="3337466" y="3961269"/>
                    <a:pt x="3236924" y="3973644"/>
                  </a:cubicBezTo>
                  <a:cubicBezTo>
                    <a:pt x="3195160" y="3978285"/>
                    <a:pt x="3153397" y="3979831"/>
                    <a:pt x="3111633" y="3987566"/>
                  </a:cubicBezTo>
                  <a:cubicBezTo>
                    <a:pt x="3028106" y="4001489"/>
                    <a:pt x="2944578" y="4018504"/>
                    <a:pt x="2861051" y="4030880"/>
                  </a:cubicBezTo>
                  <a:cubicBezTo>
                    <a:pt x="2780618" y="4043255"/>
                    <a:pt x="2700184" y="4060271"/>
                    <a:pt x="2621297" y="4061818"/>
                  </a:cubicBezTo>
                  <a:cubicBezTo>
                    <a:pt x="2420213" y="4061818"/>
                    <a:pt x="2217582" y="4054084"/>
                    <a:pt x="2016498" y="4050990"/>
                  </a:cubicBezTo>
                  <a:lnTo>
                    <a:pt x="2014951" y="4041708"/>
                  </a:lnTo>
                  <a:close/>
                </a:path>
              </a:pathLst>
            </a:custGeom>
            <a:solidFill>
              <a:srgbClr val="ADD0F0"/>
            </a:solidFill>
            <a:ln w="15449" cap="flat">
              <a:noFill/>
              <a:prstDash val="solid"/>
              <a:miter/>
            </a:ln>
          </p:spPr>
          <p:txBody>
            <a:bodyPr rtlCol="0" anchor="ctr"/>
            <a:lstStyle/>
            <a:p>
              <a:endParaRPr lang="en-US"/>
            </a:p>
          </p:txBody>
        </p:sp>
        <p:sp>
          <p:nvSpPr>
            <p:cNvPr id="45" name="TextBox 44">
              <a:extLst>
                <a:ext uri="{FF2B5EF4-FFF2-40B4-BE49-F238E27FC236}">
                  <a16:creationId xmlns:a16="http://schemas.microsoft.com/office/drawing/2014/main" id="{A171BBA6-5A8C-D0FC-77D6-B51BFE33D228}"/>
                </a:ext>
              </a:extLst>
            </p:cNvPr>
            <p:cNvSpPr txBox="1"/>
            <p:nvPr/>
          </p:nvSpPr>
          <p:spPr>
            <a:xfrm>
              <a:off x="327738" y="3875014"/>
              <a:ext cx="4550323" cy="201265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dirty="0">
                  <a:latin typeface="Arial"/>
                  <a:cs typeface="Arial"/>
                </a:rPr>
                <a:t>Built behind the Wall to the south, this included two earth mounds or banks with a ditch in the middle.  Historians think that this area was an extra barrier to restrict access to the Wall from the south and added extra security for soldiers and their supplies.</a:t>
              </a:r>
              <a:r>
                <a:rPr lang="en-US" dirty="0">
                  <a:latin typeface="Arial"/>
                  <a:cs typeface="Arial"/>
                </a:rPr>
                <a:t>​</a:t>
              </a:r>
              <a:endParaRPr lang="en-US" dirty="0">
                <a:latin typeface="Arial"/>
              </a:endParaRPr>
            </a:p>
          </p:txBody>
        </p:sp>
      </p:grpSp>
      <p:grpSp>
        <p:nvGrpSpPr>
          <p:cNvPr id="48" name="Group 47" descr="Built behind the Wall to the south, this included two earth mounds or banks with a ditch in the middle.  Historians think that this area was an extra barrier to restrict access to the Wall from the south and added extra security for soldiers and their supplies.​">
            <a:extLst>
              <a:ext uri="{FF2B5EF4-FFF2-40B4-BE49-F238E27FC236}">
                <a16:creationId xmlns:a16="http://schemas.microsoft.com/office/drawing/2014/main" id="{005337BE-D074-B124-4A27-CD2D7D07543D}"/>
              </a:ext>
              <a:ext uri="{C183D7F6-B498-43B3-948B-1728B52AA6E4}">
                <adec:decorative xmlns:adec="http://schemas.microsoft.com/office/drawing/2017/decorative" val="0"/>
              </a:ext>
            </a:extLst>
          </p:cNvPr>
          <p:cNvGrpSpPr/>
          <p:nvPr/>
        </p:nvGrpSpPr>
        <p:grpSpPr>
          <a:xfrm>
            <a:off x="5060115" y="3956063"/>
            <a:ext cx="4672775" cy="2055912"/>
            <a:chOff x="4973029" y="3847206"/>
            <a:chExt cx="4672775" cy="2055912"/>
          </a:xfrm>
        </p:grpSpPr>
        <p:sp>
          <p:nvSpPr>
            <p:cNvPr id="37" name="Picture 5">
              <a:extLst>
                <a:ext uri="{FF2B5EF4-FFF2-40B4-BE49-F238E27FC236}">
                  <a16:creationId xmlns:a16="http://schemas.microsoft.com/office/drawing/2014/main" id="{83C7D8D8-D7B8-85A0-EF5A-2E112FEE7DC9}"/>
                </a:ext>
              </a:extLst>
            </p:cNvPr>
            <p:cNvSpPr/>
            <p:nvPr/>
          </p:nvSpPr>
          <p:spPr>
            <a:xfrm>
              <a:off x="4973029" y="3847206"/>
              <a:ext cx="4672775" cy="2055912"/>
            </a:xfrm>
            <a:custGeom>
              <a:avLst/>
              <a:gdLst>
                <a:gd name="connsiteX0" fmla="*/ 2014951 w 4369304"/>
                <a:gd name="connsiteY0" fmla="*/ 4041708 h 4114026"/>
                <a:gd name="connsiteX1" fmla="*/ 1431807 w 4369304"/>
                <a:gd name="connsiteY1" fmla="*/ 4043255 h 4114026"/>
                <a:gd name="connsiteX2" fmla="*/ 1024998 w 4369304"/>
                <a:gd name="connsiteY2" fmla="*/ 4092757 h 4114026"/>
                <a:gd name="connsiteX3" fmla="*/ 817727 w 4369304"/>
                <a:gd name="connsiteY3" fmla="*/ 4111319 h 4114026"/>
                <a:gd name="connsiteX4" fmla="*/ 398544 w 4369304"/>
                <a:gd name="connsiteY4" fmla="*/ 4109773 h 4114026"/>
                <a:gd name="connsiteX5" fmla="*/ 185085 w 4369304"/>
                <a:gd name="connsiteY5" fmla="*/ 4077287 h 4114026"/>
                <a:gd name="connsiteX6" fmla="*/ 117026 w 4369304"/>
                <a:gd name="connsiteY6" fmla="*/ 3995301 h 4114026"/>
                <a:gd name="connsiteX7" fmla="*/ 70622 w 4369304"/>
                <a:gd name="connsiteY7" fmla="*/ 3767904 h 4114026"/>
                <a:gd name="connsiteX8" fmla="*/ 30405 w 4369304"/>
                <a:gd name="connsiteY8" fmla="*/ 3340955 h 4114026"/>
                <a:gd name="connsiteX9" fmla="*/ 1016 w 4369304"/>
                <a:gd name="connsiteY9" fmla="*/ 2784065 h 4114026"/>
                <a:gd name="connsiteX10" fmla="*/ 2563 w 4369304"/>
                <a:gd name="connsiteY10" fmla="*/ 2357115 h 4114026"/>
                <a:gd name="connsiteX11" fmla="*/ 18031 w 4369304"/>
                <a:gd name="connsiteY11" fmla="*/ 1815694 h 4114026"/>
                <a:gd name="connsiteX12" fmla="*/ 21124 w 4369304"/>
                <a:gd name="connsiteY12" fmla="*/ 1418136 h 4114026"/>
                <a:gd name="connsiteX13" fmla="*/ 47420 w 4369304"/>
                <a:gd name="connsiteY13" fmla="*/ 969530 h 4114026"/>
                <a:gd name="connsiteX14" fmla="*/ 155696 w 4369304"/>
                <a:gd name="connsiteY14" fmla="*/ 308997 h 4114026"/>
                <a:gd name="connsiteX15" fmla="*/ 233036 w 4369304"/>
                <a:gd name="connsiteY15" fmla="*/ 194525 h 4114026"/>
                <a:gd name="connsiteX16" fmla="*/ 429480 w 4369304"/>
                <a:gd name="connsiteY16" fmla="*/ 140383 h 4114026"/>
                <a:gd name="connsiteX17" fmla="*/ 605815 w 4369304"/>
                <a:gd name="connsiteY17" fmla="*/ 101710 h 4114026"/>
                <a:gd name="connsiteX18" fmla="*/ 943018 w 4369304"/>
                <a:gd name="connsiteY18" fmla="*/ 61490 h 4114026"/>
                <a:gd name="connsiteX19" fmla="*/ 1526162 w 4369304"/>
                <a:gd name="connsiteY19" fmla="*/ 93975 h 4114026"/>
                <a:gd name="connsiteX20" fmla="*/ 1833975 w 4369304"/>
                <a:gd name="connsiteY20" fmla="*/ 128007 h 4114026"/>
                <a:gd name="connsiteX21" fmla="*/ 2621297 w 4369304"/>
                <a:gd name="connsiteY21" fmla="*/ 118726 h 4114026"/>
                <a:gd name="connsiteX22" fmla="*/ 3040480 w 4369304"/>
                <a:gd name="connsiteY22" fmla="*/ 90881 h 4114026"/>
                <a:gd name="connsiteX23" fmla="*/ 3309624 w 4369304"/>
                <a:gd name="connsiteY23" fmla="*/ 53755 h 4114026"/>
                <a:gd name="connsiteX24" fmla="*/ 3736541 w 4369304"/>
                <a:gd name="connsiteY24" fmla="*/ 25911 h 4114026"/>
                <a:gd name="connsiteX25" fmla="*/ 4089211 w 4369304"/>
                <a:gd name="connsiteY25" fmla="*/ 1160 h 4114026"/>
                <a:gd name="connsiteX26" fmla="*/ 4158817 w 4369304"/>
                <a:gd name="connsiteY26" fmla="*/ 10442 h 4114026"/>
                <a:gd name="connsiteX27" fmla="*/ 4231517 w 4369304"/>
                <a:gd name="connsiteY27" fmla="*/ 120273 h 4114026"/>
                <a:gd name="connsiteX28" fmla="*/ 4260906 w 4369304"/>
                <a:gd name="connsiteY28" fmla="*/ 287340 h 4114026"/>
                <a:gd name="connsiteX29" fmla="*/ 4327419 w 4369304"/>
                <a:gd name="connsiteY29" fmla="*/ 650865 h 4114026"/>
                <a:gd name="connsiteX30" fmla="*/ 4367636 w 4369304"/>
                <a:gd name="connsiteY30" fmla="*/ 1071627 h 4114026"/>
                <a:gd name="connsiteX31" fmla="*/ 4362995 w 4369304"/>
                <a:gd name="connsiteY31" fmla="*/ 1305212 h 4114026"/>
                <a:gd name="connsiteX32" fmla="*/ 4347527 w 4369304"/>
                <a:gd name="connsiteY32" fmla="*/ 1792490 h 4114026"/>
                <a:gd name="connsiteX33" fmla="*/ 4332059 w 4369304"/>
                <a:gd name="connsiteY33" fmla="*/ 2171485 h 4114026"/>
                <a:gd name="connsiteX34" fmla="*/ 4328966 w 4369304"/>
                <a:gd name="connsiteY34" fmla="*/ 2760861 h 4114026"/>
                <a:gd name="connsiteX35" fmla="*/ 4305764 w 4369304"/>
                <a:gd name="connsiteY35" fmla="*/ 3384268 h 4114026"/>
                <a:gd name="connsiteX36" fmla="*/ 4285655 w 4369304"/>
                <a:gd name="connsiteY36" fmla="*/ 3628681 h 4114026"/>
                <a:gd name="connsiteX37" fmla="*/ 4256266 w 4369304"/>
                <a:gd name="connsiteY37" fmla="*/ 3795748 h 4114026"/>
                <a:gd name="connsiteX38" fmla="*/ 4177379 w 4369304"/>
                <a:gd name="connsiteY38" fmla="*/ 3885470 h 4114026"/>
                <a:gd name="connsiteX39" fmla="*/ 3540097 w 4369304"/>
                <a:gd name="connsiteY39" fmla="*/ 3934971 h 4114026"/>
                <a:gd name="connsiteX40" fmla="*/ 3236924 w 4369304"/>
                <a:gd name="connsiteY40" fmla="*/ 3973644 h 4114026"/>
                <a:gd name="connsiteX41" fmla="*/ 3111633 w 4369304"/>
                <a:gd name="connsiteY41" fmla="*/ 3987566 h 4114026"/>
                <a:gd name="connsiteX42" fmla="*/ 2861051 w 4369304"/>
                <a:gd name="connsiteY42" fmla="*/ 4030880 h 4114026"/>
                <a:gd name="connsiteX43" fmla="*/ 2621297 w 4369304"/>
                <a:gd name="connsiteY43" fmla="*/ 4061818 h 4114026"/>
                <a:gd name="connsiteX44" fmla="*/ 2016498 w 4369304"/>
                <a:gd name="connsiteY44" fmla="*/ 4050990 h 4114026"/>
                <a:gd name="connsiteX45" fmla="*/ 2014951 w 4369304"/>
                <a:gd name="connsiteY45" fmla="*/ 4041708 h 4114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4369304" h="4114026">
                  <a:moveTo>
                    <a:pt x="2014951" y="4041708"/>
                  </a:moveTo>
                  <a:cubicBezTo>
                    <a:pt x="1820054" y="4041708"/>
                    <a:pt x="1626704" y="4035521"/>
                    <a:pt x="1431807" y="4043255"/>
                  </a:cubicBezTo>
                  <a:cubicBezTo>
                    <a:pt x="1295689" y="4049443"/>
                    <a:pt x="1161117" y="4075740"/>
                    <a:pt x="1024998" y="4092757"/>
                  </a:cubicBezTo>
                  <a:cubicBezTo>
                    <a:pt x="955392" y="4100491"/>
                    <a:pt x="887333" y="4111319"/>
                    <a:pt x="817727" y="4111319"/>
                  </a:cubicBezTo>
                  <a:cubicBezTo>
                    <a:pt x="678515" y="4114413"/>
                    <a:pt x="537756" y="4115960"/>
                    <a:pt x="398544" y="4109773"/>
                  </a:cubicBezTo>
                  <a:cubicBezTo>
                    <a:pt x="327391" y="4106679"/>
                    <a:pt x="256238" y="4088116"/>
                    <a:pt x="185085" y="4077287"/>
                  </a:cubicBezTo>
                  <a:cubicBezTo>
                    <a:pt x="152603" y="4071100"/>
                    <a:pt x="132494" y="4041708"/>
                    <a:pt x="117026" y="3995301"/>
                  </a:cubicBezTo>
                  <a:cubicBezTo>
                    <a:pt x="92277" y="3921049"/>
                    <a:pt x="76809" y="3845250"/>
                    <a:pt x="70622" y="3767904"/>
                  </a:cubicBezTo>
                  <a:cubicBezTo>
                    <a:pt x="56701" y="3625587"/>
                    <a:pt x="44326" y="3483271"/>
                    <a:pt x="30405" y="3340955"/>
                  </a:cubicBezTo>
                  <a:cubicBezTo>
                    <a:pt x="11844" y="3156872"/>
                    <a:pt x="2563" y="2969695"/>
                    <a:pt x="1016" y="2784065"/>
                  </a:cubicBezTo>
                  <a:cubicBezTo>
                    <a:pt x="-531" y="2641748"/>
                    <a:pt x="-531" y="2499432"/>
                    <a:pt x="2563" y="2357115"/>
                  </a:cubicBezTo>
                  <a:cubicBezTo>
                    <a:pt x="5656" y="2176126"/>
                    <a:pt x="13390" y="1996684"/>
                    <a:pt x="18031" y="1815694"/>
                  </a:cubicBezTo>
                  <a:cubicBezTo>
                    <a:pt x="21124" y="1682659"/>
                    <a:pt x="21124" y="1551171"/>
                    <a:pt x="21124" y="1418136"/>
                  </a:cubicBezTo>
                  <a:cubicBezTo>
                    <a:pt x="21124" y="1266539"/>
                    <a:pt x="36592" y="1119581"/>
                    <a:pt x="47420" y="969530"/>
                  </a:cubicBezTo>
                  <a:cubicBezTo>
                    <a:pt x="64435" y="740587"/>
                    <a:pt x="106199" y="524018"/>
                    <a:pt x="155696" y="308997"/>
                  </a:cubicBezTo>
                  <a:cubicBezTo>
                    <a:pt x="169617" y="247120"/>
                    <a:pt x="192819" y="209994"/>
                    <a:pt x="233036" y="194525"/>
                  </a:cubicBezTo>
                  <a:cubicBezTo>
                    <a:pt x="296455" y="168227"/>
                    <a:pt x="362967" y="149664"/>
                    <a:pt x="429480" y="140383"/>
                  </a:cubicBezTo>
                  <a:cubicBezTo>
                    <a:pt x="489805" y="131101"/>
                    <a:pt x="548584" y="118726"/>
                    <a:pt x="605815" y="101710"/>
                  </a:cubicBezTo>
                  <a:cubicBezTo>
                    <a:pt x="715638" y="67678"/>
                    <a:pt x="830101" y="55302"/>
                    <a:pt x="943018" y="61490"/>
                  </a:cubicBezTo>
                  <a:cubicBezTo>
                    <a:pt x="1137915" y="70771"/>
                    <a:pt x="1331265" y="80053"/>
                    <a:pt x="1526162" y="93975"/>
                  </a:cubicBezTo>
                  <a:cubicBezTo>
                    <a:pt x="1628251" y="101710"/>
                    <a:pt x="1730340" y="126460"/>
                    <a:pt x="1833975" y="128007"/>
                  </a:cubicBezTo>
                  <a:cubicBezTo>
                    <a:pt x="2096932" y="131101"/>
                    <a:pt x="2358341" y="126460"/>
                    <a:pt x="2621297" y="118726"/>
                  </a:cubicBezTo>
                  <a:cubicBezTo>
                    <a:pt x="2760509" y="115632"/>
                    <a:pt x="2901268" y="103257"/>
                    <a:pt x="3040480" y="90881"/>
                  </a:cubicBezTo>
                  <a:cubicBezTo>
                    <a:pt x="3130195" y="83147"/>
                    <a:pt x="3219909" y="69225"/>
                    <a:pt x="3309624" y="53755"/>
                  </a:cubicBezTo>
                  <a:cubicBezTo>
                    <a:pt x="3451929" y="29005"/>
                    <a:pt x="3594235" y="27458"/>
                    <a:pt x="3736541" y="25911"/>
                  </a:cubicBezTo>
                  <a:cubicBezTo>
                    <a:pt x="3854098" y="24364"/>
                    <a:pt x="3971654" y="25911"/>
                    <a:pt x="4089211" y="1160"/>
                  </a:cubicBezTo>
                  <a:cubicBezTo>
                    <a:pt x="4112413" y="-1934"/>
                    <a:pt x="4137162" y="1160"/>
                    <a:pt x="4158817" y="10442"/>
                  </a:cubicBezTo>
                  <a:cubicBezTo>
                    <a:pt x="4194394" y="24364"/>
                    <a:pt x="4220689" y="61490"/>
                    <a:pt x="4231517" y="120273"/>
                  </a:cubicBezTo>
                  <a:cubicBezTo>
                    <a:pt x="4242345" y="175962"/>
                    <a:pt x="4250079" y="231651"/>
                    <a:pt x="4260906" y="287340"/>
                  </a:cubicBezTo>
                  <a:cubicBezTo>
                    <a:pt x="4282562" y="407999"/>
                    <a:pt x="4310404" y="527112"/>
                    <a:pt x="4327419" y="650865"/>
                  </a:cubicBezTo>
                  <a:cubicBezTo>
                    <a:pt x="4345980" y="790088"/>
                    <a:pt x="4358355" y="930858"/>
                    <a:pt x="4367636" y="1071627"/>
                  </a:cubicBezTo>
                  <a:cubicBezTo>
                    <a:pt x="4372276" y="1148973"/>
                    <a:pt x="4366089" y="1227866"/>
                    <a:pt x="4362995" y="1305212"/>
                  </a:cubicBezTo>
                  <a:cubicBezTo>
                    <a:pt x="4358355" y="1467638"/>
                    <a:pt x="4353714" y="1630064"/>
                    <a:pt x="4347527" y="1792490"/>
                  </a:cubicBezTo>
                  <a:cubicBezTo>
                    <a:pt x="4342887" y="1919338"/>
                    <a:pt x="4333606" y="2044638"/>
                    <a:pt x="4332059" y="2171485"/>
                  </a:cubicBezTo>
                  <a:cubicBezTo>
                    <a:pt x="4328966" y="2367944"/>
                    <a:pt x="4325872" y="2564402"/>
                    <a:pt x="4328966" y="2760861"/>
                  </a:cubicBezTo>
                  <a:cubicBezTo>
                    <a:pt x="4333606" y="2969695"/>
                    <a:pt x="4325872" y="3176981"/>
                    <a:pt x="4305764" y="3384268"/>
                  </a:cubicBezTo>
                  <a:cubicBezTo>
                    <a:pt x="4298030" y="3464708"/>
                    <a:pt x="4294936" y="3548242"/>
                    <a:pt x="4285655" y="3628681"/>
                  </a:cubicBezTo>
                  <a:cubicBezTo>
                    <a:pt x="4277921" y="3684370"/>
                    <a:pt x="4268640" y="3740059"/>
                    <a:pt x="4256266" y="3795748"/>
                  </a:cubicBezTo>
                  <a:cubicBezTo>
                    <a:pt x="4243891" y="3854531"/>
                    <a:pt x="4217596" y="3880829"/>
                    <a:pt x="4177379" y="3885470"/>
                  </a:cubicBezTo>
                  <a:cubicBezTo>
                    <a:pt x="3965467" y="3908673"/>
                    <a:pt x="3752009" y="3924143"/>
                    <a:pt x="3540097" y="3934971"/>
                  </a:cubicBezTo>
                  <a:cubicBezTo>
                    <a:pt x="3439555" y="3939612"/>
                    <a:pt x="3337466" y="3961269"/>
                    <a:pt x="3236924" y="3973644"/>
                  </a:cubicBezTo>
                  <a:cubicBezTo>
                    <a:pt x="3195160" y="3978285"/>
                    <a:pt x="3153397" y="3979831"/>
                    <a:pt x="3111633" y="3987566"/>
                  </a:cubicBezTo>
                  <a:cubicBezTo>
                    <a:pt x="3028106" y="4001489"/>
                    <a:pt x="2944578" y="4018504"/>
                    <a:pt x="2861051" y="4030880"/>
                  </a:cubicBezTo>
                  <a:cubicBezTo>
                    <a:pt x="2780618" y="4043255"/>
                    <a:pt x="2700184" y="4060271"/>
                    <a:pt x="2621297" y="4061818"/>
                  </a:cubicBezTo>
                  <a:cubicBezTo>
                    <a:pt x="2420213" y="4061818"/>
                    <a:pt x="2217582" y="4054084"/>
                    <a:pt x="2016498" y="4050990"/>
                  </a:cubicBezTo>
                  <a:lnTo>
                    <a:pt x="2014951" y="4041708"/>
                  </a:lnTo>
                  <a:close/>
                </a:path>
              </a:pathLst>
            </a:custGeom>
            <a:solidFill>
              <a:srgbClr val="ADD0F0"/>
            </a:solidFill>
            <a:ln w="15449" cap="flat">
              <a:noFill/>
              <a:prstDash val="solid"/>
              <a:miter/>
            </a:ln>
          </p:spPr>
          <p:txBody>
            <a:bodyPr rtlCol="0" anchor="ctr"/>
            <a:lstStyle/>
            <a:p>
              <a:endParaRPr lang="en-US"/>
            </a:p>
          </p:txBody>
        </p:sp>
        <p:sp>
          <p:nvSpPr>
            <p:cNvPr id="47" name="TextBox 46">
              <a:extLst>
                <a:ext uri="{FF2B5EF4-FFF2-40B4-BE49-F238E27FC236}">
                  <a16:creationId xmlns:a16="http://schemas.microsoft.com/office/drawing/2014/main" id="{1E6D409C-700E-48FA-7A82-54AC73D528C1}"/>
                </a:ext>
              </a:extLst>
            </p:cNvPr>
            <p:cNvSpPr txBox="1"/>
            <p:nvPr/>
          </p:nvSpPr>
          <p:spPr>
            <a:xfrm>
              <a:off x="5127171" y="3995057"/>
              <a:ext cx="4474027" cy="17543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dirty="0">
                  <a:latin typeface="Arial"/>
                  <a:cs typeface="Arial"/>
                </a:rPr>
                <a:t>The main part of the frontier. At least 15 Roman feet high and 10 Roman feet wide; wide enough for a walkway across the top.  Some historians believe that there was also a parapet running along the top to shield the soldiers from attackers.</a:t>
              </a:r>
            </a:p>
          </p:txBody>
        </p:sp>
      </p:grpSp>
      <p:sp>
        <p:nvSpPr>
          <p:cNvPr id="9" name="Picture Placeholder 39">
            <a:extLst>
              <a:ext uri="{FF2B5EF4-FFF2-40B4-BE49-F238E27FC236}">
                <a16:creationId xmlns:a16="http://schemas.microsoft.com/office/drawing/2014/main" id="{8AC6C969-97D8-9918-BDA5-8860CEC6B4AA}"/>
              </a:ext>
              <a:ext uri="{C183D7F6-B498-43B3-948B-1728B52AA6E4}">
                <adec:decorative xmlns:adec="http://schemas.microsoft.com/office/drawing/2017/decorative" val="1"/>
              </a:ext>
            </a:extLst>
          </p:cNvPr>
          <p:cNvSpPr txBox="1">
            <a:spLocks/>
          </p:cNvSpPr>
          <p:nvPr/>
        </p:nvSpPr>
        <p:spPr>
          <a:xfrm>
            <a:off x="916718" y="6114055"/>
            <a:ext cx="2328862" cy="681038"/>
          </a:xfrm>
          <a:prstGeom prst="rect">
            <a:avLst/>
          </a:prstGeom>
          <a:blipFill>
            <a:blip r:embed="rId7">
              <a:extLst>
                <a:ext uri="{96DAC541-7B7A-43D3-8B79-37D633B846F1}">
                  <asvg:svgBlip xmlns:asvg="http://schemas.microsoft.com/office/drawing/2016/SVG/main" r:embed="rId9"/>
                </a:ext>
              </a:extLst>
            </a:blip>
            <a:stretch>
              <a:fillRect l="-412" r="-412"/>
            </a:stretch>
          </a:blipFill>
        </p:spPr>
        <p:txBody>
          <a:bodyPr/>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 </a:t>
            </a:r>
          </a:p>
        </p:txBody>
      </p:sp>
      <p:sp>
        <p:nvSpPr>
          <p:cNvPr id="10" name="Text Placeholder 41">
            <a:extLst>
              <a:ext uri="{FF2B5EF4-FFF2-40B4-BE49-F238E27FC236}">
                <a16:creationId xmlns:a16="http://schemas.microsoft.com/office/drawing/2014/main" id="{E56AA10F-2DF3-29BC-37B0-0DFD9675553B}"/>
              </a:ext>
            </a:extLst>
          </p:cNvPr>
          <p:cNvSpPr txBox="1">
            <a:spLocks/>
          </p:cNvSpPr>
          <p:nvPr/>
        </p:nvSpPr>
        <p:spPr>
          <a:xfrm rot="21383919">
            <a:off x="1051655" y="6247405"/>
            <a:ext cx="2058987" cy="414338"/>
          </a:xfrm>
          <a:prstGeom prst="rect">
            <a:avLst/>
          </a:prstGeom>
          <a:noFill/>
        </p:spPr>
        <p:txBody>
          <a:bodyPr anchor="ctr" anchorCtr="0"/>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t>1. Fighting ditch</a:t>
            </a:r>
          </a:p>
        </p:txBody>
      </p:sp>
      <p:sp>
        <p:nvSpPr>
          <p:cNvPr id="11" name="Picture Placeholder 39">
            <a:extLst>
              <a:ext uri="{FF2B5EF4-FFF2-40B4-BE49-F238E27FC236}">
                <a16:creationId xmlns:a16="http://schemas.microsoft.com/office/drawing/2014/main" id="{92D56CE3-4A40-9387-86EE-7E757F26113F}"/>
              </a:ext>
              <a:ext uri="{C183D7F6-B498-43B3-948B-1728B52AA6E4}">
                <adec:decorative xmlns:adec="http://schemas.microsoft.com/office/drawing/2017/decorative" val="1"/>
              </a:ext>
            </a:extLst>
          </p:cNvPr>
          <p:cNvSpPr txBox="1">
            <a:spLocks/>
          </p:cNvSpPr>
          <p:nvPr/>
        </p:nvSpPr>
        <p:spPr>
          <a:xfrm>
            <a:off x="3653958" y="6152930"/>
            <a:ext cx="1156437" cy="619125"/>
          </a:xfrm>
          <a:prstGeom prst="rect">
            <a:avLst/>
          </a:prstGeom>
          <a:blipFill>
            <a:blip r:embed="rId7">
              <a:extLst>
                <a:ext uri="{96DAC541-7B7A-43D3-8B79-37D633B846F1}">
                  <asvg:svgBlip xmlns:asvg="http://schemas.microsoft.com/office/drawing/2016/SVG/main" r:embed="rId9"/>
                </a:ext>
              </a:extLst>
            </a:blip>
            <a:stretch>
              <a:fillRect l="-412" r="-412"/>
            </a:stretch>
          </a:blipFill>
        </p:spPr>
        <p:txBody>
          <a:bodyPr/>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 </a:t>
            </a:r>
          </a:p>
        </p:txBody>
      </p:sp>
      <p:sp>
        <p:nvSpPr>
          <p:cNvPr id="12" name="Text Placeholder 41">
            <a:extLst>
              <a:ext uri="{FF2B5EF4-FFF2-40B4-BE49-F238E27FC236}">
                <a16:creationId xmlns:a16="http://schemas.microsoft.com/office/drawing/2014/main" id="{C3179872-D209-B455-147D-62F233992396}"/>
              </a:ext>
            </a:extLst>
          </p:cNvPr>
          <p:cNvSpPr txBox="1">
            <a:spLocks/>
          </p:cNvSpPr>
          <p:nvPr/>
        </p:nvSpPr>
        <p:spPr>
          <a:xfrm rot="21383919">
            <a:off x="3709251" y="6288317"/>
            <a:ext cx="1008444" cy="414338"/>
          </a:xfrm>
          <a:prstGeom prst="rect">
            <a:avLst/>
          </a:prstGeom>
          <a:noFill/>
        </p:spPr>
        <p:txBody>
          <a:bodyPr anchor="ctr" anchorCtr="0"/>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t>2. Wall</a:t>
            </a:r>
          </a:p>
        </p:txBody>
      </p:sp>
      <p:sp>
        <p:nvSpPr>
          <p:cNvPr id="13" name="Picture Placeholder 39">
            <a:extLst>
              <a:ext uri="{FF2B5EF4-FFF2-40B4-BE49-F238E27FC236}">
                <a16:creationId xmlns:a16="http://schemas.microsoft.com/office/drawing/2014/main" id="{78703A35-F475-837C-91CE-DE578CAD5013}"/>
              </a:ext>
              <a:ext uri="{C183D7F6-B498-43B3-948B-1728B52AA6E4}">
                <adec:decorative xmlns:adec="http://schemas.microsoft.com/office/drawing/2017/decorative" val="1"/>
              </a:ext>
            </a:extLst>
          </p:cNvPr>
          <p:cNvSpPr txBox="1">
            <a:spLocks/>
          </p:cNvSpPr>
          <p:nvPr/>
        </p:nvSpPr>
        <p:spPr>
          <a:xfrm>
            <a:off x="5188880" y="6106371"/>
            <a:ext cx="1747763" cy="681038"/>
          </a:xfrm>
          <a:prstGeom prst="rect">
            <a:avLst/>
          </a:prstGeom>
          <a:blipFill>
            <a:blip r:embed="rId7">
              <a:extLst>
                <a:ext uri="{96DAC541-7B7A-43D3-8B79-37D633B846F1}">
                  <asvg:svgBlip xmlns:asvg="http://schemas.microsoft.com/office/drawing/2016/SVG/main" r:embed="rId9"/>
                </a:ext>
              </a:extLst>
            </a:blip>
            <a:stretch>
              <a:fillRect l="-412" r="-412"/>
            </a:stretch>
          </a:blipFill>
        </p:spPr>
        <p:txBody>
          <a:bodyPr/>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 </a:t>
            </a:r>
          </a:p>
        </p:txBody>
      </p:sp>
      <p:sp>
        <p:nvSpPr>
          <p:cNvPr id="14" name="Text Placeholder 41">
            <a:extLst>
              <a:ext uri="{FF2B5EF4-FFF2-40B4-BE49-F238E27FC236}">
                <a16:creationId xmlns:a16="http://schemas.microsoft.com/office/drawing/2014/main" id="{60BBECBD-5CA7-DDE2-AC29-4EE84A5489C8}"/>
              </a:ext>
            </a:extLst>
          </p:cNvPr>
          <p:cNvSpPr txBox="1">
            <a:spLocks/>
          </p:cNvSpPr>
          <p:nvPr/>
        </p:nvSpPr>
        <p:spPr>
          <a:xfrm rot="21383919">
            <a:off x="5075905" y="6239721"/>
            <a:ext cx="2058987" cy="414338"/>
          </a:xfrm>
          <a:prstGeom prst="rect">
            <a:avLst/>
          </a:prstGeom>
          <a:noFill/>
        </p:spPr>
        <p:txBody>
          <a:bodyPr anchor="ctr" anchorCtr="0"/>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t>3. Military Road</a:t>
            </a:r>
          </a:p>
        </p:txBody>
      </p:sp>
      <p:sp>
        <p:nvSpPr>
          <p:cNvPr id="15" name="Picture Placeholder 39">
            <a:extLst>
              <a:ext uri="{FF2B5EF4-FFF2-40B4-BE49-F238E27FC236}">
                <a16:creationId xmlns:a16="http://schemas.microsoft.com/office/drawing/2014/main" id="{0E7A55E0-1E16-0376-8C9E-4CF3D5529AF5}"/>
              </a:ext>
              <a:ext uri="{C183D7F6-B498-43B3-948B-1728B52AA6E4}">
                <adec:decorative xmlns:adec="http://schemas.microsoft.com/office/drawing/2017/decorative" val="1"/>
              </a:ext>
            </a:extLst>
          </p:cNvPr>
          <p:cNvSpPr txBox="1">
            <a:spLocks/>
          </p:cNvSpPr>
          <p:nvPr/>
        </p:nvSpPr>
        <p:spPr>
          <a:xfrm>
            <a:off x="7441613" y="6093660"/>
            <a:ext cx="1412342" cy="681038"/>
          </a:xfrm>
          <a:prstGeom prst="rect">
            <a:avLst/>
          </a:prstGeom>
          <a:blipFill>
            <a:blip r:embed="rId7">
              <a:extLst>
                <a:ext uri="{96DAC541-7B7A-43D3-8B79-37D633B846F1}">
                  <asvg:svgBlip xmlns:asvg="http://schemas.microsoft.com/office/drawing/2016/SVG/main" r:embed="rId9"/>
                </a:ext>
              </a:extLst>
            </a:blip>
            <a:stretch>
              <a:fillRect l="-412" r="-412"/>
            </a:stretch>
          </a:blipFill>
        </p:spPr>
        <p:txBody>
          <a:bodyPr/>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 </a:t>
            </a:r>
          </a:p>
        </p:txBody>
      </p:sp>
      <p:sp>
        <p:nvSpPr>
          <p:cNvPr id="16" name="Text Placeholder 41">
            <a:extLst>
              <a:ext uri="{FF2B5EF4-FFF2-40B4-BE49-F238E27FC236}">
                <a16:creationId xmlns:a16="http://schemas.microsoft.com/office/drawing/2014/main" id="{4A240D28-5CA5-4084-C9DA-CEE829C7A5A3}"/>
              </a:ext>
            </a:extLst>
          </p:cNvPr>
          <p:cNvSpPr txBox="1">
            <a:spLocks/>
          </p:cNvSpPr>
          <p:nvPr/>
        </p:nvSpPr>
        <p:spPr>
          <a:xfrm rot="21383919">
            <a:off x="7577405" y="6227286"/>
            <a:ext cx="1193896" cy="414338"/>
          </a:xfrm>
          <a:prstGeom prst="rect">
            <a:avLst/>
          </a:prstGeom>
          <a:noFill/>
        </p:spPr>
        <p:txBody>
          <a:bodyPr anchor="ctr" anchorCtr="0"/>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t>4. Vallum</a:t>
            </a:r>
          </a:p>
        </p:txBody>
      </p:sp>
    </p:spTree>
    <p:extLst>
      <p:ext uri="{BB962C8B-B14F-4D97-AF65-F5344CB8AC3E}">
        <p14:creationId xmlns:p14="http://schemas.microsoft.com/office/powerpoint/2010/main" val="364816072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EFAA8EA-831D-9F1C-EFDD-C124C4E99EF0}"/>
              </a:ext>
            </a:extLst>
          </p:cNvPr>
          <p:cNvSpPr>
            <a:spLocks noGrp="1"/>
          </p:cNvSpPr>
          <p:nvPr>
            <p:ph type="title"/>
          </p:nvPr>
        </p:nvSpPr>
        <p:spPr/>
        <p:txBody>
          <a:bodyPr/>
          <a:lstStyle/>
          <a:p>
            <a:r>
              <a:rPr lang="en-GB" dirty="0"/>
              <a:t>What did Hadrian’s Wall look like? Answers </a:t>
            </a:r>
            <a:r>
              <a:rPr lang="en-GB" dirty="0">
                <a:solidFill>
                  <a:schemeClr val="bg1"/>
                </a:solidFill>
              </a:rPr>
              <a:t>3</a:t>
            </a:r>
            <a:r>
              <a:rPr lang="en-GB" dirty="0"/>
              <a:t> </a:t>
            </a:r>
          </a:p>
        </p:txBody>
      </p:sp>
      <p:pic>
        <p:nvPicPr>
          <p:cNvPr id="8" name="Picture 10">
            <a:extLst>
              <a:ext uri="{FF2B5EF4-FFF2-40B4-BE49-F238E27FC236}">
                <a16:creationId xmlns:a16="http://schemas.microsoft.com/office/drawing/2014/main" id="{DA81D7E6-FAE0-A53C-F212-40D4105B0F9D}"/>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561028">
            <a:off x="10906840" y="64671"/>
            <a:ext cx="1002660" cy="1774619"/>
          </a:xfrm>
          <a:prstGeom prst="rect">
            <a:avLst/>
          </a:prstGeom>
        </p:spPr>
      </p:pic>
      <p:sp>
        <p:nvSpPr>
          <p:cNvPr id="5" name="Picture Placeholder 39">
            <a:extLst>
              <a:ext uri="{FF2B5EF4-FFF2-40B4-BE49-F238E27FC236}">
                <a16:creationId xmlns:a16="http://schemas.microsoft.com/office/drawing/2014/main" id="{42B6A105-53F2-95CA-05B8-12BEEA92BC0A}"/>
              </a:ext>
              <a:ext uri="{C183D7F6-B498-43B3-948B-1728B52AA6E4}">
                <adec:decorative xmlns:adec="http://schemas.microsoft.com/office/drawing/2017/decorative" val="1"/>
              </a:ext>
            </a:extLst>
          </p:cNvPr>
          <p:cNvSpPr txBox="1">
            <a:spLocks/>
          </p:cNvSpPr>
          <p:nvPr/>
        </p:nvSpPr>
        <p:spPr>
          <a:xfrm>
            <a:off x="299989" y="963239"/>
            <a:ext cx="2328862" cy="681038"/>
          </a:xfrm>
          <a:prstGeom prst="rect">
            <a:avLst/>
          </a:prstGeom>
          <a:blipFill>
            <a:blip r:embed="rId5">
              <a:extLst>
                <a:ext uri="{96DAC541-7B7A-43D3-8B79-37D633B846F1}">
                  <asvg:svgBlip xmlns:asvg="http://schemas.microsoft.com/office/drawing/2016/SVG/main" r:embed="rId6"/>
                </a:ext>
              </a:extLst>
            </a:blip>
            <a:stretch>
              <a:fillRect l="-412" r="-412"/>
            </a:stretch>
          </a:blip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 </a:t>
            </a:r>
          </a:p>
        </p:txBody>
      </p:sp>
      <p:sp>
        <p:nvSpPr>
          <p:cNvPr id="6" name="Text Placeholder 41">
            <a:extLst>
              <a:ext uri="{FF2B5EF4-FFF2-40B4-BE49-F238E27FC236}">
                <a16:creationId xmlns:a16="http://schemas.microsoft.com/office/drawing/2014/main" id="{BF21C3EB-F7BA-DDE8-2E00-4DEF664A9CC3}"/>
              </a:ext>
              <a:ext uri="{C183D7F6-B498-43B3-948B-1728B52AA6E4}">
                <adec:decorative xmlns:adec="http://schemas.microsoft.com/office/drawing/2017/decorative" val="0"/>
              </a:ext>
            </a:extLst>
          </p:cNvPr>
          <p:cNvSpPr txBox="1">
            <a:spLocks/>
          </p:cNvSpPr>
          <p:nvPr/>
        </p:nvSpPr>
        <p:spPr>
          <a:xfrm rot="21383919">
            <a:off x="523531" y="1087729"/>
            <a:ext cx="2058987" cy="414338"/>
          </a:xfrm>
          <a:prstGeom prst="rect">
            <a:avLst/>
          </a:prstGeom>
          <a:noFill/>
        </p:spPr>
        <p:txBody>
          <a:bodyPr anchor="ctr" anchorCtr="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400" b="1" dirty="0"/>
              <a:t>1. Fighting ditch</a:t>
            </a:r>
          </a:p>
        </p:txBody>
      </p:sp>
      <p:grpSp>
        <p:nvGrpSpPr>
          <p:cNvPr id="44" name="Group 43" descr="A V shaped trench built in front of the wall. Its purpose was to slow an enemy down and make it easier for a soldier on the wall to attack him. The bit at the bottom of the trench is called an ankle breaker.">
            <a:extLst>
              <a:ext uri="{FF2B5EF4-FFF2-40B4-BE49-F238E27FC236}">
                <a16:creationId xmlns:a16="http://schemas.microsoft.com/office/drawing/2014/main" id="{B5B1FC6E-6ACC-8382-2B8F-723682D32105}"/>
              </a:ext>
              <a:ext uri="{C183D7F6-B498-43B3-948B-1728B52AA6E4}">
                <adec:decorative xmlns:adec="http://schemas.microsoft.com/office/drawing/2017/decorative" val="0"/>
              </a:ext>
            </a:extLst>
          </p:cNvPr>
          <p:cNvGrpSpPr/>
          <p:nvPr/>
        </p:nvGrpSpPr>
        <p:grpSpPr>
          <a:xfrm>
            <a:off x="212833" y="1749435"/>
            <a:ext cx="4701078" cy="1664027"/>
            <a:chOff x="4690001" y="2029293"/>
            <a:chExt cx="4701078" cy="1664027"/>
          </a:xfrm>
        </p:grpSpPr>
        <p:sp>
          <p:nvSpPr>
            <p:cNvPr id="35" name="Picture 5">
              <a:extLst>
                <a:ext uri="{FF2B5EF4-FFF2-40B4-BE49-F238E27FC236}">
                  <a16:creationId xmlns:a16="http://schemas.microsoft.com/office/drawing/2014/main" id="{197B7C7A-3828-E590-E9C6-1262E9D2E8CF}"/>
                </a:ext>
              </a:extLst>
            </p:cNvPr>
            <p:cNvSpPr/>
            <p:nvPr/>
          </p:nvSpPr>
          <p:spPr>
            <a:xfrm>
              <a:off x="4690001" y="2029293"/>
              <a:ext cx="4672776" cy="1664027"/>
            </a:xfrm>
            <a:custGeom>
              <a:avLst/>
              <a:gdLst>
                <a:gd name="connsiteX0" fmla="*/ 2014951 w 4369304"/>
                <a:gd name="connsiteY0" fmla="*/ 4041708 h 4114026"/>
                <a:gd name="connsiteX1" fmla="*/ 1431807 w 4369304"/>
                <a:gd name="connsiteY1" fmla="*/ 4043255 h 4114026"/>
                <a:gd name="connsiteX2" fmla="*/ 1024998 w 4369304"/>
                <a:gd name="connsiteY2" fmla="*/ 4092757 h 4114026"/>
                <a:gd name="connsiteX3" fmla="*/ 817727 w 4369304"/>
                <a:gd name="connsiteY3" fmla="*/ 4111319 h 4114026"/>
                <a:gd name="connsiteX4" fmla="*/ 398544 w 4369304"/>
                <a:gd name="connsiteY4" fmla="*/ 4109773 h 4114026"/>
                <a:gd name="connsiteX5" fmla="*/ 185085 w 4369304"/>
                <a:gd name="connsiteY5" fmla="*/ 4077287 h 4114026"/>
                <a:gd name="connsiteX6" fmla="*/ 117026 w 4369304"/>
                <a:gd name="connsiteY6" fmla="*/ 3995301 h 4114026"/>
                <a:gd name="connsiteX7" fmla="*/ 70622 w 4369304"/>
                <a:gd name="connsiteY7" fmla="*/ 3767904 h 4114026"/>
                <a:gd name="connsiteX8" fmla="*/ 30405 w 4369304"/>
                <a:gd name="connsiteY8" fmla="*/ 3340955 h 4114026"/>
                <a:gd name="connsiteX9" fmla="*/ 1016 w 4369304"/>
                <a:gd name="connsiteY9" fmla="*/ 2784065 h 4114026"/>
                <a:gd name="connsiteX10" fmla="*/ 2563 w 4369304"/>
                <a:gd name="connsiteY10" fmla="*/ 2357115 h 4114026"/>
                <a:gd name="connsiteX11" fmla="*/ 18031 w 4369304"/>
                <a:gd name="connsiteY11" fmla="*/ 1815694 h 4114026"/>
                <a:gd name="connsiteX12" fmla="*/ 21124 w 4369304"/>
                <a:gd name="connsiteY12" fmla="*/ 1418136 h 4114026"/>
                <a:gd name="connsiteX13" fmla="*/ 47420 w 4369304"/>
                <a:gd name="connsiteY13" fmla="*/ 969530 h 4114026"/>
                <a:gd name="connsiteX14" fmla="*/ 155696 w 4369304"/>
                <a:gd name="connsiteY14" fmla="*/ 308997 h 4114026"/>
                <a:gd name="connsiteX15" fmla="*/ 233036 w 4369304"/>
                <a:gd name="connsiteY15" fmla="*/ 194525 h 4114026"/>
                <a:gd name="connsiteX16" fmla="*/ 429480 w 4369304"/>
                <a:gd name="connsiteY16" fmla="*/ 140383 h 4114026"/>
                <a:gd name="connsiteX17" fmla="*/ 605815 w 4369304"/>
                <a:gd name="connsiteY17" fmla="*/ 101710 h 4114026"/>
                <a:gd name="connsiteX18" fmla="*/ 943018 w 4369304"/>
                <a:gd name="connsiteY18" fmla="*/ 61490 h 4114026"/>
                <a:gd name="connsiteX19" fmla="*/ 1526162 w 4369304"/>
                <a:gd name="connsiteY19" fmla="*/ 93975 h 4114026"/>
                <a:gd name="connsiteX20" fmla="*/ 1833975 w 4369304"/>
                <a:gd name="connsiteY20" fmla="*/ 128007 h 4114026"/>
                <a:gd name="connsiteX21" fmla="*/ 2621297 w 4369304"/>
                <a:gd name="connsiteY21" fmla="*/ 118726 h 4114026"/>
                <a:gd name="connsiteX22" fmla="*/ 3040480 w 4369304"/>
                <a:gd name="connsiteY22" fmla="*/ 90881 h 4114026"/>
                <a:gd name="connsiteX23" fmla="*/ 3309624 w 4369304"/>
                <a:gd name="connsiteY23" fmla="*/ 53755 h 4114026"/>
                <a:gd name="connsiteX24" fmla="*/ 3736541 w 4369304"/>
                <a:gd name="connsiteY24" fmla="*/ 25911 h 4114026"/>
                <a:gd name="connsiteX25" fmla="*/ 4089211 w 4369304"/>
                <a:gd name="connsiteY25" fmla="*/ 1160 h 4114026"/>
                <a:gd name="connsiteX26" fmla="*/ 4158817 w 4369304"/>
                <a:gd name="connsiteY26" fmla="*/ 10442 h 4114026"/>
                <a:gd name="connsiteX27" fmla="*/ 4231517 w 4369304"/>
                <a:gd name="connsiteY27" fmla="*/ 120273 h 4114026"/>
                <a:gd name="connsiteX28" fmla="*/ 4260906 w 4369304"/>
                <a:gd name="connsiteY28" fmla="*/ 287340 h 4114026"/>
                <a:gd name="connsiteX29" fmla="*/ 4327419 w 4369304"/>
                <a:gd name="connsiteY29" fmla="*/ 650865 h 4114026"/>
                <a:gd name="connsiteX30" fmla="*/ 4367636 w 4369304"/>
                <a:gd name="connsiteY30" fmla="*/ 1071627 h 4114026"/>
                <a:gd name="connsiteX31" fmla="*/ 4362995 w 4369304"/>
                <a:gd name="connsiteY31" fmla="*/ 1305212 h 4114026"/>
                <a:gd name="connsiteX32" fmla="*/ 4347527 w 4369304"/>
                <a:gd name="connsiteY32" fmla="*/ 1792490 h 4114026"/>
                <a:gd name="connsiteX33" fmla="*/ 4332059 w 4369304"/>
                <a:gd name="connsiteY33" fmla="*/ 2171485 h 4114026"/>
                <a:gd name="connsiteX34" fmla="*/ 4328966 w 4369304"/>
                <a:gd name="connsiteY34" fmla="*/ 2760861 h 4114026"/>
                <a:gd name="connsiteX35" fmla="*/ 4305764 w 4369304"/>
                <a:gd name="connsiteY35" fmla="*/ 3384268 h 4114026"/>
                <a:gd name="connsiteX36" fmla="*/ 4285655 w 4369304"/>
                <a:gd name="connsiteY36" fmla="*/ 3628681 h 4114026"/>
                <a:gd name="connsiteX37" fmla="*/ 4256266 w 4369304"/>
                <a:gd name="connsiteY37" fmla="*/ 3795748 h 4114026"/>
                <a:gd name="connsiteX38" fmla="*/ 4177379 w 4369304"/>
                <a:gd name="connsiteY38" fmla="*/ 3885470 h 4114026"/>
                <a:gd name="connsiteX39" fmla="*/ 3540097 w 4369304"/>
                <a:gd name="connsiteY39" fmla="*/ 3934971 h 4114026"/>
                <a:gd name="connsiteX40" fmla="*/ 3236924 w 4369304"/>
                <a:gd name="connsiteY40" fmla="*/ 3973644 h 4114026"/>
                <a:gd name="connsiteX41" fmla="*/ 3111633 w 4369304"/>
                <a:gd name="connsiteY41" fmla="*/ 3987566 h 4114026"/>
                <a:gd name="connsiteX42" fmla="*/ 2861051 w 4369304"/>
                <a:gd name="connsiteY42" fmla="*/ 4030880 h 4114026"/>
                <a:gd name="connsiteX43" fmla="*/ 2621297 w 4369304"/>
                <a:gd name="connsiteY43" fmla="*/ 4061818 h 4114026"/>
                <a:gd name="connsiteX44" fmla="*/ 2016498 w 4369304"/>
                <a:gd name="connsiteY44" fmla="*/ 4050990 h 4114026"/>
                <a:gd name="connsiteX45" fmla="*/ 2014951 w 4369304"/>
                <a:gd name="connsiteY45" fmla="*/ 4041708 h 4114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4369304" h="4114026">
                  <a:moveTo>
                    <a:pt x="2014951" y="4041708"/>
                  </a:moveTo>
                  <a:cubicBezTo>
                    <a:pt x="1820054" y="4041708"/>
                    <a:pt x="1626704" y="4035521"/>
                    <a:pt x="1431807" y="4043255"/>
                  </a:cubicBezTo>
                  <a:cubicBezTo>
                    <a:pt x="1295689" y="4049443"/>
                    <a:pt x="1161117" y="4075740"/>
                    <a:pt x="1024998" y="4092757"/>
                  </a:cubicBezTo>
                  <a:cubicBezTo>
                    <a:pt x="955392" y="4100491"/>
                    <a:pt x="887333" y="4111319"/>
                    <a:pt x="817727" y="4111319"/>
                  </a:cubicBezTo>
                  <a:cubicBezTo>
                    <a:pt x="678515" y="4114413"/>
                    <a:pt x="537756" y="4115960"/>
                    <a:pt x="398544" y="4109773"/>
                  </a:cubicBezTo>
                  <a:cubicBezTo>
                    <a:pt x="327391" y="4106679"/>
                    <a:pt x="256238" y="4088116"/>
                    <a:pt x="185085" y="4077287"/>
                  </a:cubicBezTo>
                  <a:cubicBezTo>
                    <a:pt x="152603" y="4071100"/>
                    <a:pt x="132494" y="4041708"/>
                    <a:pt x="117026" y="3995301"/>
                  </a:cubicBezTo>
                  <a:cubicBezTo>
                    <a:pt x="92277" y="3921049"/>
                    <a:pt x="76809" y="3845250"/>
                    <a:pt x="70622" y="3767904"/>
                  </a:cubicBezTo>
                  <a:cubicBezTo>
                    <a:pt x="56701" y="3625587"/>
                    <a:pt x="44326" y="3483271"/>
                    <a:pt x="30405" y="3340955"/>
                  </a:cubicBezTo>
                  <a:cubicBezTo>
                    <a:pt x="11844" y="3156872"/>
                    <a:pt x="2563" y="2969695"/>
                    <a:pt x="1016" y="2784065"/>
                  </a:cubicBezTo>
                  <a:cubicBezTo>
                    <a:pt x="-531" y="2641748"/>
                    <a:pt x="-531" y="2499432"/>
                    <a:pt x="2563" y="2357115"/>
                  </a:cubicBezTo>
                  <a:cubicBezTo>
                    <a:pt x="5656" y="2176126"/>
                    <a:pt x="13390" y="1996684"/>
                    <a:pt x="18031" y="1815694"/>
                  </a:cubicBezTo>
                  <a:cubicBezTo>
                    <a:pt x="21124" y="1682659"/>
                    <a:pt x="21124" y="1551171"/>
                    <a:pt x="21124" y="1418136"/>
                  </a:cubicBezTo>
                  <a:cubicBezTo>
                    <a:pt x="21124" y="1266539"/>
                    <a:pt x="36592" y="1119581"/>
                    <a:pt x="47420" y="969530"/>
                  </a:cubicBezTo>
                  <a:cubicBezTo>
                    <a:pt x="64435" y="740587"/>
                    <a:pt x="106199" y="524018"/>
                    <a:pt x="155696" y="308997"/>
                  </a:cubicBezTo>
                  <a:cubicBezTo>
                    <a:pt x="169617" y="247120"/>
                    <a:pt x="192819" y="209994"/>
                    <a:pt x="233036" y="194525"/>
                  </a:cubicBezTo>
                  <a:cubicBezTo>
                    <a:pt x="296455" y="168227"/>
                    <a:pt x="362967" y="149664"/>
                    <a:pt x="429480" y="140383"/>
                  </a:cubicBezTo>
                  <a:cubicBezTo>
                    <a:pt x="489805" y="131101"/>
                    <a:pt x="548584" y="118726"/>
                    <a:pt x="605815" y="101710"/>
                  </a:cubicBezTo>
                  <a:cubicBezTo>
                    <a:pt x="715638" y="67678"/>
                    <a:pt x="830101" y="55302"/>
                    <a:pt x="943018" y="61490"/>
                  </a:cubicBezTo>
                  <a:cubicBezTo>
                    <a:pt x="1137915" y="70771"/>
                    <a:pt x="1331265" y="80053"/>
                    <a:pt x="1526162" y="93975"/>
                  </a:cubicBezTo>
                  <a:cubicBezTo>
                    <a:pt x="1628251" y="101710"/>
                    <a:pt x="1730340" y="126460"/>
                    <a:pt x="1833975" y="128007"/>
                  </a:cubicBezTo>
                  <a:cubicBezTo>
                    <a:pt x="2096932" y="131101"/>
                    <a:pt x="2358341" y="126460"/>
                    <a:pt x="2621297" y="118726"/>
                  </a:cubicBezTo>
                  <a:cubicBezTo>
                    <a:pt x="2760509" y="115632"/>
                    <a:pt x="2901268" y="103257"/>
                    <a:pt x="3040480" y="90881"/>
                  </a:cubicBezTo>
                  <a:cubicBezTo>
                    <a:pt x="3130195" y="83147"/>
                    <a:pt x="3219909" y="69225"/>
                    <a:pt x="3309624" y="53755"/>
                  </a:cubicBezTo>
                  <a:cubicBezTo>
                    <a:pt x="3451929" y="29005"/>
                    <a:pt x="3594235" y="27458"/>
                    <a:pt x="3736541" y="25911"/>
                  </a:cubicBezTo>
                  <a:cubicBezTo>
                    <a:pt x="3854098" y="24364"/>
                    <a:pt x="3971654" y="25911"/>
                    <a:pt x="4089211" y="1160"/>
                  </a:cubicBezTo>
                  <a:cubicBezTo>
                    <a:pt x="4112413" y="-1934"/>
                    <a:pt x="4137162" y="1160"/>
                    <a:pt x="4158817" y="10442"/>
                  </a:cubicBezTo>
                  <a:cubicBezTo>
                    <a:pt x="4194394" y="24364"/>
                    <a:pt x="4220689" y="61490"/>
                    <a:pt x="4231517" y="120273"/>
                  </a:cubicBezTo>
                  <a:cubicBezTo>
                    <a:pt x="4242345" y="175962"/>
                    <a:pt x="4250079" y="231651"/>
                    <a:pt x="4260906" y="287340"/>
                  </a:cubicBezTo>
                  <a:cubicBezTo>
                    <a:pt x="4282562" y="407999"/>
                    <a:pt x="4310404" y="527112"/>
                    <a:pt x="4327419" y="650865"/>
                  </a:cubicBezTo>
                  <a:cubicBezTo>
                    <a:pt x="4345980" y="790088"/>
                    <a:pt x="4358355" y="930858"/>
                    <a:pt x="4367636" y="1071627"/>
                  </a:cubicBezTo>
                  <a:cubicBezTo>
                    <a:pt x="4372276" y="1148973"/>
                    <a:pt x="4366089" y="1227866"/>
                    <a:pt x="4362995" y="1305212"/>
                  </a:cubicBezTo>
                  <a:cubicBezTo>
                    <a:pt x="4358355" y="1467638"/>
                    <a:pt x="4353714" y="1630064"/>
                    <a:pt x="4347527" y="1792490"/>
                  </a:cubicBezTo>
                  <a:cubicBezTo>
                    <a:pt x="4342887" y="1919338"/>
                    <a:pt x="4333606" y="2044638"/>
                    <a:pt x="4332059" y="2171485"/>
                  </a:cubicBezTo>
                  <a:cubicBezTo>
                    <a:pt x="4328966" y="2367944"/>
                    <a:pt x="4325872" y="2564402"/>
                    <a:pt x="4328966" y="2760861"/>
                  </a:cubicBezTo>
                  <a:cubicBezTo>
                    <a:pt x="4333606" y="2969695"/>
                    <a:pt x="4325872" y="3176981"/>
                    <a:pt x="4305764" y="3384268"/>
                  </a:cubicBezTo>
                  <a:cubicBezTo>
                    <a:pt x="4298030" y="3464708"/>
                    <a:pt x="4294936" y="3548242"/>
                    <a:pt x="4285655" y="3628681"/>
                  </a:cubicBezTo>
                  <a:cubicBezTo>
                    <a:pt x="4277921" y="3684370"/>
                    <a:pt x="4268640" y="3740059"/>
                    <a:pt x="4256266" y="3795748"/>
                  </a:cubicBezTo>
                  <a:cubicBezTo>
                    <a:pt x="4243891" y="3854531"/>
                    <a:pt x="4217596" y="3880829"/>
                    <a:pt x="4177379" y="3885470"/>
                  </a:cubicBezTo>
                  <a:cubicBezTo>
                    <a:pt x="3965467" y="3908673"/>
                    <a:pt x="3752009" y="3924143"/>
                    <a:pt x="3540097" y="3934971"/>
                  </a:cubicBezTo>
                  <a:cubicBezTo>
                    <a:pt x="3439555" y="3939612"/>
                    <a:pt x="3337466" y="3961269"/>
                    <a:pt x="3236924" y="3973644"/>
                  </a:cubicBezTo>
                  <a:cubicBezTo>
                    <a:pt x="3195160" y="3978285"/>
                    <a:pt x="3153397" y="3979831"/>
                    <a:pt x="3111633" y="3987566"/>
                  </a:cubicBezTo>
                  <a:cubicBezTo>
                    <a:pt x="3028106" y="4001489"/>
                    <a:pt x="2944578" y="4018504"/>
                    <a:pt x="2861051" y="4030880"/>
                  </a:cubicBezTo>
                  <a:cubicBezTo>
                    <a:pt x="2780618" y="4043255"/>
                    <a:pt x="2700184" y="4060271"/>
                    <a:pt x="2621297" y="4061818"/>
                  </a:cubicBezTo>
                  <a:cubicBezTo>
                    <a:pt x="2420213" y="4061818"/>
                    <a:pt x="2217582" y="4054084"/>
                    <a:pt x="2016498" y="4050990"/>
                  </a:cubicBezTo>
                  <a:lnTo>
                    <a:pt x="2014951" y="4041708"/>
                  </a:lnTo>
                  <a:close/>
                </a:path>
              </a:pathLst>
            </a:custGeom>
            <a:solidFill>
              <a:srgbClr val="ADD0F0"/>
            </a:solidFill>
            <a:ln w="15449" cap="flat">
              <a:noFill/>
              <a:prstDash val="solid"/>
              <a:miter/>
            </a:ln>
          </p:spPr>
          <p:txBody>
            <a:bodyPr rtlCol="0" anchor="ctr"/>
            <a:lstStyle/>
            <a:p>
              <a:endParaRPr lang="en-US"/>
            </a:p>
          </p:txBody>
        </p:sp>
        <p:sp>
          <p:nvSpPr>
            <p:cNvPr id="43" name="TextBox 42">
              <a:extLst>
                <a:ext uri="{FF2B5EF4-FFF2-40B4-BE49-F238E27FC236}">
                  <a16:creationId xmlns:a16="http://schemas.microsoft.com/office/drawing/2014/main" id="{0753E022-F5EE-35E0-F365-2C5A2365BC72}"/>
                </a:ext>
              </a:extLst>
            </p:cNvPr>
            <p:cNvSpPr txBox="1"/>
            <p:nvPr/>
          </p:nvSpPr>
          <p:spPr>
            <a:xfrm>
              <a:off x="4895280" y="2193598"/>
              <a:ext cx="4495799" cy="14773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dirty="0">
                  <a:latin typeface="Arial"/>
                  <a:cs typeface="Arial"/>
                </a:rPr>
                <a:t>A V shaped trench built in front of the wall. Its purpose was to slow an enemy down and make it easier for a soldier on the wall to attack him. The bit at the bottom of the trench is called an ankle breaker.</a:t>
              </a:r>
            </a:p>
          </p:txBody>
        </p:sp>
      </p:grpSp>
      <p:sp>
        <p:nvSpPr>
          <p:cNvPr id="11" name="Picture Placeholder 39">
            <a:extLst>
              <a:ext uri="{FF2B5EF4-FFF2-40B4-BE49-F238E27FC236}">
                <a16:creationId xmlns:a16="http://schemas.microsoft.com/office/drawing/2014/main" id="{92D56CE3-4A40-9387-86EE-7E757F26113F}"/>
              </a:ext>
              <a:ext uri="{C183D7F6-B498-43B3-948B-1728B52AA6E4}">
                <adec:decorative xmlns:adec="http://schemas.microsoft.com/office/drawing/2017/decorative" val="1"/>
              </a:ext>
            </a:extLst>
          </p:cNvPr>
          <p:cNvSpPr txBox="1">
            <a:spLocks/>
          </p:cNvSpPr>
          <p:nvPr/>
        </p:nvSpPr>
        <p:spPr>
          <a:xfrm>
            <a:off x="5207853" y="950598"/>
            <a:ext cx="1156437" cy="619125"/>
          </a:xfrm>
          <a:prstGeom prst="rect">
            <a:avLst/>
          </a:prstGeom>
          <a:blipFill>
            <a:blip r:embed="rId5">
              <a:extLst>
                <a:ext uri="{96DAC541-7B7A-43D3-8B79-37D633B846F1}">
                  <asvg:svgBlip xmlns:asvg="http://schemas.microsoft.com/office/drawing/2016/SVG/main" r:embed="rId6"/>
                </a:ext>
              </a:extLst>
            </a:blip>
            <a:stretch>
              <a:fillRect l="-412" r="-412"/>
            </a:stretch>
          </a:blipFill>
        </p:spPr>
        <p:txBody>
          <a:bodyPr/>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 </a:t>
            </a:r>
          </a:p>
        </p:txBody>
      </p:sp>
      <p:sp>
        <p:nvSpPr>
          <p:cNvPr id="12" name="Text Placeholder 41">
            <a:extLst>
              <a:ext uri="{FF2B5EF4-FFF2-40B4-BE49-F238E27FC236}">
                <a16:creationId xmlns:a16="http://schemas.microsoft.com/office/drawing/2014/main" id="{C3179872-D209-B455-147D-62F233992396}"/>
              </a:ext>
            </a:extLst>
          </p:cNvPr>
          <p:cNvSpPr txBox="1">
            <a:spLocks/>
          </p:cNvSpPr>
          <p:nvPr/>
        </p:nvSpPr>
        <p:spPr>
          <a:xfrm rot="21383919">
            <a:off x="5263146" y="1085985"/>
            <a:ext cx="1008444" cy="414338"/>
          </a:xfrm>
          <a:prstGeom prst="rect">
            <a:avLst/>
          </a:prstGeom>
          <a:noFill/>
        </p:spPr>
        <p:txBody>
          <a:bodyPr anchor="ctr" anchorCtr="0"/>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2. Wall</a:t>
            </a:r>
          </a:p>
        </p:txBody>
      </p:sp>
      <p:grpSp>
        <p:nvGrpSpPr>
          <p:cNvPr id="48" name="Group 47" descr="The main part of the frontier. At least 15 Roman feet high and 10 Roman feet wide; wide enough for a walkway across the top.  Some historians believe that there was also a parapet running along the top to shield the soldiers from attackers.">
            <a:extLst>
              <a:ext uri="{FF2B5EF4-FFF2-40B4-BE49-F238E27FC236}">
                <a16:creationId xmlns:a16="http://schemas.microsoft.com/office/drawing/2014/main" id="{005337BE-D074-B124-4A27-CD2D7D07543D}"/>
              </a:ext>
              <a:ext uri="{C183D7F6-B498-43B3-948B-1728B52AA6E4}">
                <adec:decorative xmlns:adec="http://schemas.microsoft.com/office/drawing/2017/decorative" val="0"/>
              </a:ext>
            </a:extLst>
          </p:cNvPr>
          <p:cNvGrpSpPr/>
          <p:nvPr/>
        </p:nvGrpSpPr>
        <p:grpSpPr>
          <a:xfrm>
            <a:off x="5158563" y="1597264"/>
            <a:ext cx="4672775" cy="2055912"/>
            <a:chOff x="4902145" y="3802904"/>
            <a:chExt cx="4672775" cy="2055912"/>
          </a:xfrm>
        </p:grpSpPr>
        <p:sp>
          <p:nvSpPr>
            <p:cNvPr id="37" name="Picture 5">
              <a:extLst>
                <a:ext uri="{FF2B5EF4-FFF2-40B4-BE49-F238E27FC236}">
                  <a16:creationId xmlns:a16="http://schemas.microsoft.com/office/drawing/2014/main" id="{83C7D8D8-D7B8-85A0-EF5A-2E112FEE7DC9}"/>
                </a:ext>
              </a:extLst>
            </p:cNvPr>
            <p:cNvSpPr/>
            <p:nvPr/>
          </p:nvSpPr>
          <p:spPr>
            <a:xfrm>
              <a:off x="4902145" y="3802904"/>
              <a:ext cx="4672775" cy="2055912"/>
            </a:xfrm>
            <a:custGeom>
              <a:avLst/>
              <a:gdLst>
                <a:gd name="connsiteX0" fmla="*/ 2014951 w 4369304"/>
                <a:gd name="connsiteY0" fmla="*/ 4041708 h 4114026"/>
                <a:gd name="connsiteX1" fmla="*/ 1431807 w 4369304"/>
                <a:gd name="connsiteY1" fmla="*/ 4043255 h 4114026"/>
                <a:gd name="connsiteX2" fmla="*/ 1024998 w 4369304"/>
                <a:gd name="connsiteY2" fmla="*/ 4092757 h 4114026"/>
                <a:gd name="connsiteX3" fmla="*/ 817727 w 4369304"/>
                <a:gd name="connsiteY3" fmla="*/ 4111319 h 4114026"/>
                <a:gd name="connsiteX4" fmla="*/ 398544 w 4369304"/>
                <a:gd name="connsiteY4" fmla="*/ 4109773 h 4114026"/>
                <a:gd name="connsiteX5" fmla="*/ 185085 w 4369304"/>
                <a:gd name="connsiteY5" fmla="*/ 4077287 h 4114026"/>
                <a:gd name="connsiteX6" fmla="*/ 117026 w 4369304"/>
                <a:gd name="connsiteY6" fmla="*/ 3995301 h 4114026"/>
                <a:gd name="connsiteX7" fmla="*/ 70622 w 4369304"/>
                <a:gd name="connsiteY7" fmla="*/ 3767904 h 4114026"/>
                <a:gd name="connsiteX8" fmla="*/ 30405 w 4369304"/>
                <a:gd name="connsiteY8" fmla="*/ 3340955 h 4114026"/>
                <a:gd name="connsiteX9" fmla="*/ 1016 w 4369304"/>
                <a:gd name="connsiteY9" fmla="*/ 2784065 h 4114026"/>
                <a:gd name="connsiteX10" fmla="*/ 2563 w 4369304"/>
                <a:gd name="connsiteY10" fmla="*/ 2357115 h 4114026"/>
                <a:gd name="connsiteX11" fmla="*/ 18031 w 4369304"/>
                <a:gd name="connsiteY11" fmla="*/ 1815694 h 4114026"/>
                <a:gd name="connsiteX12" fmla="*/ 21124 w 4369304"/>
                <a:gd name="connsiteY12" fmla="*/ 1418136 h 4114026"/>
                <a:gd name="connsiteX13" fmla="*/ 47420 w 4369304"/>
                <a:gd name="connsiteY13" fmla="*/ 969530 h 4114026"/>
                <a:gd name="connsiteX14" fmla="*/ 155696 w 4369304"/>
                <a:gd name="connsiteY14" fmla="*/ 308997 h 4114026"/>
                <a:gd name="connsiteX15" fmla="*/ 233036 w 4369304"/>
                <a:gd name="connsiteY15" fmla="*/ 194525 h 4114026"/>
                <a:gd name="connsiteX16" fmla="*/ 429480 w 4369304"/>
                <a:gd name="connsiteY16" fmla="*/ 140383 h 4114026"/>
                <a:gd name="connsiteX17" fmla="*/ 605815 w 4369304"/>
                <a:gd name="connsiteY17" fmla="*/ 101710 h 4114026"/>
                <a:gd name="connsiteX18" fmla="*/ 943018 w 4369304"/>
                <a:gd name="connsiteY18" fmla="*/ 61490 h 4114026"/>
                <a:gd name="connsiteX19" fmla="*/ 1526162 w 4369304"/>
                <a:gd name="connsiteY19" fmla="*/ 93975 h 4114026"/>
                <a:gd name="connsiteX20" fmla="*/ 1833975 w 4369304"/>
                <a:gd name="connsiteY20" fmla="*/ 128007 h 4114026"/>
                <a:gd name="connsiteX21" fmla="*/ 2621297 w 4369304"/>
                <a:gd name="connsiteY21" fmla="*/ 118726 h 4114026"/>
                <a:gd name="connsiteX22" fmla="*/ 3040480 w 4369304"/>
                <a:gd name="connsiteY22" fmla="*/ 90881 h 4114026"/>
                <a:gd name="connsiteX23" fmla="*/ 3309624 w 4369304"/>
                <a:gd name="connsiteY23" fmla="*/ 53755 h 4114026"/>
                <a:gd name="connsiteX24" fmla="*/ 3736541 w 4369304"/>
                <a:gd name="connsiteY24" fmla="*/ 25911 h 4114026"/>
                <a:gd name="connsiteX25" fmla="*/ 4089211 w 4369304"/>
                <a:gd name="connsiteY25" fmla="*/ 1160 h 4114026"/>
                <a:gd name="connsiteX26" fmla="*/ 4158817 w 4369304"/>
                <a:gd name="connsiteY26" fmla="*/ 10442 h 4114026"/>
                <a:gd name="connsiteX27" fmla="*/ 4231517 w 4369304"/>
                <a:gd name="connsiteY27" fmla="*/ 120273 h 4114026"/>
                <a:gd name="connsiteX28" fmla="*/ 4260906 w 4369304"/>
                <a:gd name="connsiteY28" fmla="*/ 287340 h 4114026"/>
                <a:gd name="connsiteX29" fmla="*/ 4327419 w 4369304"/>
                <a:gd name="connsiteY29" fmla="*/ 650865 h 4114026"/>
                <a:gd name="connsiteX30" fmla="*/ 4367636 w 4369304"/>
                <a:gd name="connsiteY30" fmla="*/ 1071627 h 4114026"/>
                <a:gd name="connsiteX31" fmla="*/ 4362995 w 4369304"/>
                <a:gd name="connsiteY31" fmla="*/ 1305212 h 4114026"/>
                <a:gd name="connsiteX32" fmla="*/ 4347527 w 4369304"/>
                <a:gd name="connsiteY32" fmla="*/ 1792490 h 4114026"/>
                <a:gd name="connsiteX33" fmla="*/ 4332059 w 4369304"/>
                <a:gd name="connsiteY33" fmla="*/ 2171485 h 4114026"/>
                <a:gd name="connsiteX34" fmla="*/ 4328966 w 4369304"/>
                <a:gd name="connsiteY34" fmla="*/ 2760861 h 4114026"/>
                <a:gd name="connsiteX35" fmla="*/ 4305764 w 4369304"/>
                <a:gd name="connsiteY35" fmla="*/ 3384268 h 4114026"/>
                <a:gd name="connsiteX36" fmla="*/ 4285655 w 4369304"/>
                <a:gd name="connsiteY36" fmla="*/ 3628681 h 4114026"/>
                <a:gd name="connsiteX37" fmla="*/ 4256266 w 4369304"/>
                <a:gd name="connsiteY37" fmla="*/ 3795748 h 4114026"/>
                <a:gd name="connsiteX38" fmla="*/ 4177379 w 4369304"/>
                <a:gd name="connsiteY38" fmla="*/ 3885470 h 4114026"/>
                <a:gd name="connsiteX39" fmla="*/ 3540097 w 4369304"/>
                <a:gd name="connsiteY39" fmla="*/ 3934971 h 4114026"/>
                <a:gd name="connsiteX40" fmla="*/ 3236924 w 4369304"/>
                <a:gd name="connsiteY40" fmla="*/ 3973644 h 4114026"/>
                <a:gd name="connsiteX41" fmla="*/ 3111633 w 4369304"/>
                <a:gd name="connsiteY41" fmla="*/ 3987566 h 4114026"/>
                <a:gd name="connsiteX42" fmla="*/ 2861051 w 4369304"/>
                <a:gd name="connsiteY42" fmla="*/ 4030880 h 4114026"/>
                <a:gd name="connsiteX43" fmla="*/ 2621297 w 4369304"/>
                <a:gd name="connsiteY43" fmla="*/ 4061818 h 4114026"/>
                <a:gd name="connsiteX44" fmla="*/ 2016498 w 4369304"/>
                <a:gd name="connsiteY44" fmla="*/ 4050990 h 4114026"/>
                <a:gd name="connsiteX45" fmla="*/ 2014951 w 4369304"/>
                <a:gd name="connsiteY45" fmla="*/ 4041708 h 4114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4369304" h="4114026">
                  <a:moveTo>
                    <a:pt x="2014951" y="4041708"/>
                  </a:moveTo>
                  <a:cubicBezTo>
                    <a:pt x="1820054" y="4041708"/>
                    <a:pt x="1626704" y="4035521"/>
                    <a:pt x="1431807" y="4043255"/>
                  </a:cubicBezTo>
                  <a:cubicBezTo>
                    <a:pt x="1295689" y="4049443"/>
                    <a:pt x="1161117" y="4075740"/>
                    <a:pt x="1024998" y="4092757"/>
                  </a:cubicBezTo>
                  <a:cubicBezTo>
                    <a:pt x="955392" y="4100491"/>
                    <a:pt x="887333" y="4111319"/>
                    <a:pt x="817727" y="4111319"/>
                  </a:cubicBezTo>
                  <a:cubicBezTo>
                    <a:pt x="678515" y="4114413"/>
                    <a:pt x="537756" y="4115960"/>
                    <a:pt x="398544" y="4109773"/>
                  </a:cubicBezTo>
                  <a:cubicBezTo>
                    <a:pt x="327391" y="4106679"/>
                    <a:pt x="256238" y="4088116"/>
                    <a:pt x="185085" y="4077287"/>
                  </a:cubicBezTo>
                  <a:cubicBezTo>
                    <a:pt x="152603" y="4071100"/>
                    <a:pt x="132494" y="4041708"/>
                    <a:pt x="117026" y="3995301"/>
                  </a:cubicBezTo>
                  <a:cubicBezTo>
                    <a:pt x="92277" y="3921049"/>
                    <a:pt x="76809" y="3845250"/>
                    <a:pt x="70622" y="3767904"/>
                  </a:cubicBezTo>
                  <a:cubicBezTo>
                    <a:pt x="56701" y="3625587"/>
                    <a:pt x="44326" y="3483271"/>
                    <a:pt x="30405" y="3340955"/>
                  </a:cubicBezTo>
                  <a:cubicBezTo>
                    <a:pt x="11844" y="3156872"/>
                    <a:pt x="2563" y="2969695"/>
                    <a:pt x="1016" y="2784065"/>
                  </a:cubicBezTo>
                  <a:cubicBezTo>
                    <a:pt x="-531" y="2641748"/>
                    <a:pt x="-531" y="2499432"/>
                    <a:pt x="2563" y="2357115"/>
                  </a:cubicBezTo>
                  <a:cubicBezTo>
                    <a:pt x="5656" y="2176126"/>
                    <a:pt x="13390" y="1996684"/>
                    <a:pt x="18031" y="1815694"/>
                  </a:cubicBezTo>
                  <a:cubicBezTo>
                    <a:pt x="21124" y="1682659"/>
                    <a:pt x="21124" y="1551171"/>
                    <a:pt x="21124" y="1418136"/>
                  </a:cubicBezTo>
                  <a:cubicBezTo>
                    <a:pt x="21124" y="1266539"/>
                    <a:pt x="36592" y="1119581"/>
                    <a:pt x="47420" y="969530"/>
                  </a:cubicBezTo>
                  <a:cubicBezTo>
                    <a:pt x="64435" y="740587"/>
                    <a:pt x="106199" y="524018"/>
                    <a:pt x="155696" y="308997"/>
                  </a:cubicBezTo>
                  <a:cubicBezTo>
                    <a:pt x="169617" y="247120"/>
                    <a:pt x="192819" y="209994"/>
                    <a:pt x="233036" y="194525"/>
                  </a:cubicBezTo>
                  <a:cubicBezTo>
                    <a:pt x="296455" y="168227"/>
                    <a:pt x="362967" y="149664"/>
                    <a:pt x="429480" y="140383"/>
                  </a:cubicBezTo>
                  <a:cubicBezTo>
                    <a:pt x="489805" y="131101"/>
                    <a:pt x="548584" y="118726"/>
                    <a:pt x="605815" y="101710"/>
                  </a:cubicBezTo>
                  <a:cubicBezTo>
                    <a:pt x="715638" y="67678"/>
                    <a:pt x="830101" y="55302"/>
                    <a:pt x="943018" y="61490"/>
                  </a:cubicBezTo>
                  <a:cubicBezTo>
                    <a:pt x="1137915" y="70771"/>
                    <a:pt x="1331265" y="80053"/>
                    <a:pt x="1526162" y="93975"/>
                  </a:cubicBezTo>
                  <a:cubicBezTo>
                    <a:pt x="1628251" y="101710"/>
                    <a:pt x="1730340" y="126460"/>
                    <a:pt x="1833975" y="128007"/>
                  </a:cubicBezTo>
                  <a:cubicBezTo>
                    <a:pt x="2096932" y="131101"/>
                    <a:pt x="2358341" y="126460"/>
                    <a:pt x="2621297" y="118726"/>
                  </a:cubicBezTo>
                  <a:cubicBezTo>
                    <a:pt x="2760509" y="115632"/>
                    <a:pt x="2901268" y="103257"/>
                    <a:pt x="3040480" y="90881"/>
                  </a:cubicBezTo>
                  <a:cubicBezTo>
                    <a:pt x="3130195" y="83147"/>
                    <a:pt x="3219909" y="69225"/>
                    <a:pt x="3309624" y="53755"/>
                  </a:cubicBezTo>
                  <a:cubicBezTo>
                    <a:pt x="3451929" y="29005"/>
                    <a:pt x="3594235" y="27458"/>
                    <a:pt x="3736541" y="25911"/>
                  </a:cubicBezTo>
                  <a:cubicBezTo>
                    <a:pt x="3854098" y="24364"/>
                    <a:pt x="3971654" y="25911"/>
                    <a:pt x="4089211" y="1160"/>
                  </a:cubicBezTo>
                  <a:cubicBezTo>
                    <a:pt x="4112413" y="-1934"/>
                    <a:pt x="4137162" y="1160"/>
                    <a:pt x="4158817" y="10442"/>
                  </a:cubicBezTo>
                  <a:cubicBezTo>
                    <a:pt x="4194394" y="24364"/>
                    <a:pt x="4220689" y="61490"/>
                    <a:pt x="4231517" y="120273"/>
                  </a:cubicBezTo>
                  <a:cubicBezTo>
                    <a:pt x="4242345" y="175962"/>
                    <a:pt x="4250079" y="231651"/>
                    <a:pt x="4260906" y="287340"/>
                  </a:cubicBezTo>
                  <a:cubicBezTo>
                    <a:pt x="4282562" y="407999"/>
                    <a:pt x="4310404" y="527112"/>
                    <a:pt x="4327419" y="650865"/>
                  </a:cubicBezTo>
                  <a:cubicBezTo>
                    <a:pt x="4345980" y="790088"/>
                    <a:pt x="4358355" y="930858"/>
                    <a:pt x="4367636" y="1071627"/>
                  </a:cubicBezTo>
                  <a:cubicBezTo>
                    <a:pt x="4372276" y="1148973"/>
                    <a:pt x="4366089" y="1227866"/>
                    <a:pt x="4362995" y="1305212"/>
                  </a:cubicBezTo>
                  <a:cubicBezTo>
                    <a:pt x="4358355" y="1467638"/>
                    <a:pt x="4353714" y="1630064"/>
                    <a:pt x="4347527" y="1792490"/>
                  </a:cubicBezTo>
                  <a:cubicBezTo>
                    <a:pt x="4342887" y="1919338"/>
                    <a:pt x="4333606" y="2044638"/>
                    <a:pt x="4332059" y="2171485"/>
                  </a:cubicBezTo>
                  <a:cubicBezTo>
                    <a:pt x="4328966" y="2367944"/>
                    <a:pt x="4325872" y="2564402"/>
                    <a:pt x="4328966" y="2760861"/>
                  </a:cubicBezTo>
                  <a:cubicBezTo>
                    <a:pt x="4333606" y="2969695"/>
                    <a:pt x="4325872" y="3176981"/>
                    <a:pt x="4305764" y="3384268"/>
                  </a:cubicBezTo>
                  <a:cubicBezTo>
                    <a:pt x="4298030" y="3464708"/>
                    <a:pt x="4294936" y="3548242"/>
                    <a:pt x="4285655" y="3628681"/>
                  </a:cubicBezTo>
                  <a:cubicBezTo>
                    <a:pt x="4277921" y="3684370"/>
                    <a:pt x="4268640" y="3740059"/>
                    <a:pt x="4256266" y="3795748"/>
                  </a:cubicBezTo>
                  <a:cubicBezTo>
                    <a:pt x="4243891" y="3854531"/>
                    <a:pt x="4217596" y="3880829"/>
                    <a:pt x="4177379" y="3885470"/>
                  </a:cubicBezTo>
                  <a:cubicBezTo>
                    <a:pt x="3965467" y="3908673"/>
                    <a:pt x="3752009" y="3924143"/>
                    <a:pt x="3540097" y="3934971"/>
                  </a:cubicBezTo>
                  <a:cubicBezTo>
                    <a:pt x="3439555" y="3939612"/>
                    <a:pt x="3337466" y="3961269"/>
                    <a:pt x="3236924" y="3973644"/>
                  </a:cubicBezTo>
                  <a:cubicBezTo>
                    <a:pt x="3195160" y="3978285"/>
                    <a:pt x="3153397" y="3979831"/>
                    <a:pt x="3111633" y="3987566"/>
                  </a:cubicBezTo>
                  <a:cubicBezTo>
                    <a:pt x="3028106" y="4001489"/>
                    <a:pt x="2944578" y="4018504"/>
                    <a:pt x="2861051" y="4030880"/>
                  </a:cubicBezTo>
                  <a:cubicBezTo>
                    <a:pt x="2780618" y="4043255"/>
                    <a:pt x="2700184" y="4060271"/>
                    <a:pt x="2621297" y="4061818"/>
                  </a:cubicBezTo>
                  <a:cubicBezTo>
                    <a:pt x="2420213" y="4061818"/>
                    <a:pt x="2217582" y="4054084"/>
                    <a:pt x="2016498" y="4050990"/>
                  </a:cubicBezTo>
                  <a:lnTo>
                    <a:pt x="2014951" y="4041708"/>
                  </a:lnTo>
                  <a:close/>
                </a:path>
              </a:pathLst>
            </a:custGeom>
            <a:solidFill>
              <a:srgbClr val="ADD0F0"/>
            </a:solidFill>
            <a:ln w="15449" cap="flat">
              <a:noFill/>
              <a:prstDash val="solid"/>
              <a:miter/>
            </a:ln>
          </p:spPr>
          <p:txBody>
            <a:bodyPr rtlCol="0" anchor="ctr"/>
            <a:lstStyle/>
            <a:p>
              <a:endParaRPr lang="en-US"/>
            </a:p>
          </p:txBody>
        </p:sp>
        <p:sp>
          <p:nvSpPr>
            <p:cNvPr id="47" name="TextBox 46">
              <a:extLst>
                <a:ext uri="{FF2B5EF4-FFF2-40B4-BE49-F238E27FC236}">
                  <a16:creationId xmlns:a16="http://schemas.microsoft.com/office/drawing/2014/main" id="{1E6D409C-700E-48FA-7A82-54AC73D528C1}"/>
                </a:ext>
              </a:extLst>
            </p:cNvPr>
            <p:cNvSpPr txBox="1"/>
            <p:nvPr/>
          </p:nvSpPr>
          <p:spPr>
            <a:xfrm>
              <a:off x="5056287" y="3950755"/>
              <a:ext cx="4474027" cy="17543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dirty="0">
                  <a:latin typeface="Arial"/>
                  <a:cs typeface="Arial"/>
                </a:rPr>
                <a:t>The main part of the frontier. At least 15 Roman feet high and 10 Roman feet wide; wide enough for a walkway across the top.  Some historians believe that there was also a parapet running along the top to shield the soldiers from attackers.</a:t>
              </a:r>
            </a:p>
          </p:txBody>
        </p:sp>
      </p:grpSp>
      <p:sp>
        <p:nvSpPr>
          <p:cNvPr id="13" name="Picture Placeholder 39">
            <a:extLst>
              <a:ext uri="{FF2B5EF4-FFF2-40B4-BE49-F238E27FC236}">
                <a16:creationId xmlns:a16="http://schemas.microsoft.com/office/drawing/2014/main" id="{78703A35-F475-837C-91CE-DE578CAD5013}"/>
              </a:ext>
              <a:ext uri="{C183D7F6-B498-43B3-948B-1728B52AA6E4}">
                <adec:decorative xmlns:adec="http://schemas.microsoft.com/office/drawing/2017/decorative" val="1"/>
              </a:ext>
            </a:extLst>
          </p:cNvPr>
          <p:cNvSpPr txBox="1">
            <a:spLocks/>
          </p:cNvSpPr>
          <p:nvPr/>
        </p:nvSpPr>
        <p:spPr>
          <a:xfrm>
            <a:off x="323260" y="4010140"/>
            <a:ext cx="1747763" cy="681038"/>
          </a:xfrm>
          <a:prstGeom prst="rect">
            <a:avLst/>
          </a:prstGeom>
          <a:blipFill>
            <a:blip r:embed="rId5">
              <a:extLst>
                <a:ext uri="{96DAC541-7B7A-43D3-8B79-37D633B846F1}">
                  <asvg:svgBlip xmlns:asvg="http://schemas.microsoft.com/office/drawing/2016/SVG/main" r:embed="rId6"/>
                </a:ext>
              </a:extLst>
            </a:blip>
            <a:stretch>
              <a:fillRect l="-412" r="-412"/>
            </a:stretch>
          </a:blipFill>
        </p:spPr>
        <p:txBody>
          <a:bodyPr/>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 </a:t>
            </a:r>
          </a:p>
        </p:txBody>
      </p:sp>
      <p:sp>
        <p:nvSpPr>
          <p:cNvPr id="14" name="Text Placeholder 41">
            <a:extLst>
              <a:ext uri="{FF2B5EF4-FFF2-40B4-BE49-F238E27FC236}">
                <a16:creationId xmlns:a16="http://schemas.microsoft.com/office/drawing/2014/main" id="{60BBECBD-5CA7-DDE2-AC29-4EE84A5489C8}"/>
              </a:ext>
            </a:extLst>
          </p:cNvPr>
          <p:cNvSpPr txBox="1">
            <a:spLocks/>
          </p:cNvSpPr>
          <p:nvPr/>
        </p:nvSpPr>
        <p:spPr>
          <a:xfrm rot="21383919">
            <a:off x="167647" y="4133092"/>
            <a:ext cx="2058987" cy="414338"/>
          </a:xfrm>
          <a:prstGeom prst="rect">
            <a:avLst/>
          </a:prstGeom>
          <a:noFill/>
        </p:spPr>
        <p:txBody>
          <a:bodyPr anchor="ctr" anchorCtr="0"/>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3. Military Road</a:t>
            </a:r>
          </a:p>
        </p:txBody>
      </p:sp>
      <p:grpSp>
        <p:nvGrpSpPr>
          <p:cNvPr id="42" name="Group 41" descr="Built around 40 years after the wall, this ran between the wall and the vallum and allowed soldiers to more easily transport supplies up and down the wall.">
            <a:extLst>
              <a:ext uri="{FF2B5EF4-FFF2-40B4-BE49-F238E27FC236}">
                <a16:creationId xmlns:a16="http://schemas.microsoft.com/office/drawing/2014/main" id="{7855C67D-8092-164D-BAF6-E2C9D29833D3}"/>
              </a:ext>
              <a:ext uri="{C183D7F6-B498-43B3-948B-1728B52AA6E4}">
                <adec:decorative xmlns:adec="http://schemas.microsoft.com/office/drawing/2017/decorative" val="0"/>
              </a:ext>
            </a:extLst>
          </p:cNvPr>
          <p:cNvGrpSpPr/>
          <p:nvPr/>
        </p:nvGrpSpPr>
        <p:grpSpPr>
          <a:xfrm>
            <a:off x="299989" y="4870449"/>
            <a:ext cx="4008748" cy="1664027"/>
            <a:chOff x="303058" y="2029293"/>
            <a:chExt cx="4008748" cy="1664027"/>
          </a:xfrm>
        </p:grpSpPr>
        <p:sp>
          <p:nvSpPr>
            <p:cNvPr id="34" name="Picture 5">
              <a:extLst>
                <a:ext uri="{FF2B5EF4-FFF2-40B4-BE49-F238E27FC236}">
                  <a16:creationId xmlns:a16="http://schemas.microsoft.com/office/drawing/2014/main" id="{3C77FB42-D26B-B81A-BC1B-2FB9EEF4E7F0}"/>
                </a:ext>
              </a:extLst>
            </p:cNvPr>
            <p:cNvSpPr/>
            <p:nvPr/>
          </p:nvSpPr>
          <p:spPr>
            <a:xfrm>
              <a:off x="303058" y="2029293"/>
              <a:ext cx="4008748" cy="1664027"/>
            </a:xfrm>
            <a:custGeom>
              <a:avLst/>
              <a:gdLst>
                <a:gd name="connsiteX0" fmla="*/ 2014951 w 4369304"/>
                <a:gd name="connsiteY0" fmla="*/ 4041708 h 4114026"/>
                <a:gd name="connsiteX1" fmla="*/ 1431807 w 4369304"/>
                <a:gd name="connsiteY1" fmla="*/ 4043255 h 4114026"/>
                <a:gd name="connsiteX2" fmla="*/ 1024998 w 4369304"/>
                <a:gd name="connsiteY2" fmla="*/ 4092757 h 4114026"/>
                <a:gd name="connsiteX3" fmla="*/ 817727 w 4369304"/>
                <a:gd name="connsiteY3" fmla="*/ 4111319 h 4114026"/>
                <a:gd name="connsiteX4" fmla="*/ 398544 w 4369304"/>
                <a:gd name="connsiteY4" fmla="*/ 4109773 h 4114026"/>
                <a:gd name="connsiteX5" fmla="*/ 185085 w 4369304"/>
                <a:gd name="connsiteY5" fmla="*/ 4077287 h 4114026"/>
                <a:gd name="connsiteX6" fmla="*/ 117026 w 4369304"/>
                <a:gd name="connsiteY6" fmla="*/ 3995301 h 4114026"/>
                <a:gd name="connsiteX7" fmla="*/ 70622 w 4369304"/>
                <a:gd name="connsiteY7" fmla="*/ 3767904 h 4114026"/>
                <a:gd name="connsiteX8" fmla="*/ 30405 w 4369304"/>
                <a:gd name="connsiteY8" fmla="*/ 3340955 h 4114026"/>
                <a:gd name="connsiteX9" fmla="*/ 1016 w 4369304"/>
                <a:gd name="connsiteY9" fmla="*/ 2784065 h 4114026"/>
                <a:gd name="connsiteX10" fmla="*/ 2563 w 4369304"/>
                <a:gd name="connsiteY10" fmla="*/ 2357115 h 4114026"/>
                <a:gd name="connsiteX11" fmla="*/ 18031 w 4369304"/>
                <a:gd name="connsiteY11" fmla="*/ 1815694 h 4114026"/>
                <a:gd name="connsiteX12" fmla="*/ 21124 w 4369304"/>
                <a:gd name="connsiteY12" fmla="*/ 1418136 h 4114026"/>
                <a:gd name="connsiteX13" fmla="*/ 47420 w 4369304"/>
                <a:gd name="connsiteY13" fmla="*/ 969530 h 4114026"/>
                <a:gd name="connsiteX14" fmla="*/ 155696 w 4369304"/>
                <a:gd name="connsiteY14" fmla="*/ 308997 h 4114026"/>
                <a:gd name="connsiteX15" fmla="*/ 233036 w 4369304"/>
                <a:gd name="connsiteY15" fmla="*/ 194525 h 4114026"/>
                <a:gd name="connsiteX16" fmla="*/ 429480 w 4369304"/>
                <a:gd name="connsiteY16" fmla="*/ 140383 h 4114026"/>
                <a:gd name="connsiteX17" fmla="*/ 605815 w 4369304"/>
                <a:gd name="connsiteY17" fmla="*/ 101710 h 4114026"/>
                <a:gd name="connsiteX18" fmla="*/ 943018 w 4369304"/>
                <a:gd name="connsiteY18" fmla="*/ 61490 h 4114026"/>
                <a:gd name="connsiteX19" fmla="*/ 1526162 w 4369304"/>
                <a:gd name="connsiteY19" fmla="*/ 93975 h 4114026"/>
                <a:gd name="connsiteX20" fmla="*/ 1833975 w 4369304"/>
                <a:gd name="connsiteY20" fmla="*/ 128007 h 4114026"/>
                <a:gd name="connsiteX21" fmla="*/ 2621297 w 4369304"/>
                <a:gd name="connsiteY21" fmla="*/ 118726 h 4114026"/>
                <a:gd name="connsiteX22" fmla="*/ 3040480 w 4369304"/>
                <a:gd name="connsiteY22" fmla="*/ 90881 h 4114026"/>
                <a:gd name="connsiteX23" fmla="*/ 3309624 w 4369304"/>
                <a:gd name="connsiteY23" fmla="*/ 53755 h 4114026"/>
                <a:gd name="connsiteX24" fmla="*/ 3736541 w 4369304"/>
                <a:gd name="connsiteY24" fmla="*/ 25911 h 4114026"/>
                <a:gd name="connsiteX25" fmla="*/ 4089211 w 4369304"/>
                <a:gd name="connsiteY25" fmla="*/ 1160 h 4114026"/>
                <a:gd name="connsiteX26" fmla="*/ 4158817 w 4369304"/>
                <a:gd name="connsiteY26" fmla="*/ 10442 h 4114026"/>
                <a:gd name="connsiteX27" fmla="*/ 4231517 w 4369304"/>
                <a:gd name="connsiteY27" fmla="*/ 120273 h 4114026"/>
                <a:gd name="connsiteX28" fmla="*/ 4260906 w 4369304"/>
                <a:gd name="connsiteY28" fmla="*/ 287340 h 4114026"/>
                <a:gd name="connsiteX29" fmla="*/ 4327419 w 4369304"/>
                <a:gd name="connsiteY29" fmla="*/ 650865 h 4114026"/>
                <a:gd name="connsiteX30" fmla="*/ 4367636 w 4369304"/>
                <a:gd name="connsiteY30" fmla="*/ 1071627 h 4114026"/>
                <a:gd name="connsiteX31" fmla="*/ 4362995 w 4369304"/>
                <a:gd name="connsiteY31" fmla="*/ 1305212 h 4114026"/>
                <a:gd name="connsiteX32" fmla="*/ 4347527 w 4369304"/>
                <a:gd name="connsiteY32" fmla="*/ 1792490 h 4114026"/>
                <a:gd name="connsiteX33" fmla="*/ 4332059 w 4369304"/>
                <a:gd name="connsiteY33" fmla="*/ 2171485 h 4114026"/>
                <a:gd name="connsiteX34" fmla="*/ 4328966 w 4369304"/>
                <a:gd name="connsiteY34" fmla="*/ 2760861 h 4114026"/>
                <a:gd name="connsiteX35" fmla="*/ 4305764 w 4369304"/>
                <a:gd name="connsiteY35" fmla="*/ 3384268 h 4114026"/>
                <a:gd name="connsiteX36" fmla="*/ 4285655 w 4369304"/>
                <a:gd name="connsiteY36" fmla="*/ 3628681 h 4114026"/>
                <a:gd name="connsiteX37" fmla="*/ 4256266 w 4369304"/>
                <a:gd name="connsiteY37" fmla="*/ 3795748 h 4114026"/>
                <a:gd name="connsiteX38" fmla="*/ 4177379 w 4369304"/>
                <a:gd name="connsiteY38" fmla="*/ 3885470 h 4114026"/>
                <a:gd name="connsiteX39" fmla="*/ 3540097 w 4369304"/>
                <a:gd name="connsiteY39" fmla="*/ 3934971 h 4114026"/>
                <a:gd name="connsiteX40" fmla="*/ 3236924 w 4369304"/>
                <a:gd name="connsiteY40" fmla="*/ 3973644 h 4114026"/>
                <a:gd name="connsiteX41" fmla="*/ 3111633 w 4369304"/>
                <a:gd name="connsiteY41" fmla="*/ 3987566 h 4114026"/>
                <a:gd name="connsiteX42" fmla="*/ 2861051 w 4369304"/>
                <a:gd name="connsiteY42" fmla="*/ 4030880 h 4114026"/>
                <a:gd name="connsiteX43" fmla="*/ 2621297 w 4369304"/>
                <a:gd name="connsiteY43" fmla="*/ 4061818 h 4114026"/>
                <a:gd name="connsiteX44" fmla="*/ 2016498 w 4369304"/>
                <a:gd name="connsiteY44" fmla="*/ 4050990 h 4114026"/>
                <a:gd name="connsiteX45" fmla="*/ 2014951 w 4369304"/>
                <a:gd name="connsiteY45" fmla="*/ 4041708 h 4114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4369304" h="4114026">
                  <a:moveTo>
                    <a:pt x="2014951" y="4041708"/>
                  </a:moveTo>
                  <a:cubicBezTo>
                    <a:pt x="1820054" y="4041708"/>
                    <a:pt x="1626704" y="4035521"/>
                    <a:pt x="1431807" y="4043255"/>
                  </a:cubicBezTo>
                  <a:cubicBezTo>
                    <a:pt x="1295689" y="4049443"/>
                    <a:pt x="1161117" y="4075740"/>
                    <a:pt x="1024998" y="4092757"/>
                  </a:cubicBezTo>
                  <a:cubicBezTo>
                    <a:pt x="955392" y="4100491"/>
                    <a:pt x="887333" y="4111319"/>
                    <a:pt x="817727" y="4111319"/>
                  </a:cubicBezTo>
                  <a:cubicBezTo>
                    <a:pt x="678515" y="4114413"/>
                    <a:pt x="537756" y="4115960"/>
                    <a:pt x="398544" y="4109773"/>
                  </a:cubicBezTo>
                  <a:cubicBezTo>
                    <a:pt x="327391" y="4106679"/>
                    <a:pt x="256238" y="4088116"/>
                    <a:pt x="185085" y="4077287"/>
                  </a:cubicBezTo>
                  <a:cubicBezTo>
                    <a:pt x="152603" y="4071100"/>
                    <a:pt x="132494" y="4041708"/>
                    <a:pt x="117026" y="3995301"/>
                  </a:cubicBezTo>
                  <a:cubicBezTo>
                    <a:pt x="92277" y="3921049"/>
                    <a:pt x="76809" y="3845250"/>
                    <a:pt x="70622" y="3767904"/>
                  </a:cubicBezTo>
                  <a:cubicBezTo>
                    <a:pt x="56701" y="3625587"/>
                    <a:pt x="44326" y="3483271"/>
                    <a:pt x="30405" y="3340955"/>
                  </a:cubicBezTo>
                  <a:cubicBezTo>
                    <a:pt x="11844" y="3156872"/>
                    <a:pt x="2563" y="2969695"/>
                    <a:pt x="1016" y="2784065"/>
                  </a:cubicBezTo>
                  <a:cubicBezTo>
                    <a:pt x="-531" y="2641748"/>
                    <a:pt x="-531" y="2499432"/>
                    <a:pt x="2563" y="2357115"/>
                  </a:cubicBezTo>
                  <a:cubicBezTo>
                    <a:pt x="5656" y="2176126"/>
                    <a:pt x="13390" y="1996684"/>
                    <a:pt x="18031" y="1815694"/>
                  </a:cubicBezTo>
                  <a:cubicBezTo>
                    <a:pt x="21124" y="1682659"/>
                    <a:pt x="21124" y="1551171"/>
                    <a:pt x="21124" y="1418136"/>
                  </a:cubicBezTo>
                  <a:cubicBezTo>
                    <a:pt x="21124" y="1266539"/>
                    <a:pt x="36592" y="1119581"/>
                    <a:pt x="47420" y="969530"/>
                  </a:cubicBezTo>
                  <a:cubicBezTo>
                    <a:pt x="64435" y="740587"/>
                    <a:pt x="106199" y="524018"/>
                    <a:pt x="155696" y="308997"/>
                  </a:cubicBezTo>
                  <a:cubicBezTo>
                    <a:pt x="169617" y="247120"/>
                    <a:pt x="192819" y="209994"/>
                    <a:pt x="233036" y="194525"/>
                  </a:cubicBezTo>
                  <a:cubicBezTo>
                    <a:pt x="296455" y="168227"/>
                    <a:pt x="362967" y="149664"/>
                    <a:pt x="429480" y="140383"/>
                  </a:cubicBezTo>
                  <a:cubicBezTo>
                    <a:pt x="489805" y="131101"/>
                    <a:pt x="548584" y="118726"/>
                    <a:pt x="605815" y="101710"/>
                  </a:cubicBezTo>
                  <a:cubicBezTo>
                    <a:pt x="715638" y="67678"/>
                    <a:pt x="830101" y="55302"/>
                    <a:pt x="943018" y="61490"/>
                  </a:cubicBezTo>
                  <a:cubicBezTo>
                    <a:pt x="1137915" y="70771"/>
                    <a:pt x="1331265" y="80053"/>
                    <a:pt x="1526162" y="93975"/>
                  </a:cubicBezTo>
                  <a:cubicBezTo>
                    <a:pt x="1628251" y="101710"/>
                    <a:pt x="1730340" y="126460"/>
                    <a:pt x="1833975" y="128007"/>
                  </a:cubicBezTo>
                  <a:cubicBezTo>
                    <a:pt x="2096932" y="131101"/>
                    <a:pt x="2358341" y="126460"/>
                    <a:pt x="2621297" y="118726"/>
                  </a:cubicBezTo>
                  <a:cubicBezTo>
                    <a:pt x="2760509" y="115632"/>
                    <a:pt x="2901268" y="103257"/>
                    <a:pt x="3040480" y="90881"/>
                  </a:cubicBezTo>
                  <a:cubicBezTo>
                    <a:pt x="3130195" y="83147"/>
                    <a:pt x="3219909" y="69225"/>
                    <a:pt x="3309624" y="53755"/>
                  </a:cubicBezTo>
                  <a:cubicBezTo>
                    <a:pt x="3451929" y="29005"/>
                    <a:pt x="3594235" y="27458"/>
                    <a:pt x="3736541" y="25911"/>
                  </a:cubicBezTo>
                  <a:cubicBezTo>
                    <a:pt x="3854098" y="24364"/>
                    <a:pt x="3971654" y="25911"/>
                    <a:pt x="4089211" y="1160"/>
                  </a:cubicBezTo>
                  <a:cubicBezTo>
                    <a:pt x="4112413" y="-1934"/>
                    <a:pt x="4137162" y="1160"/>
                    <a:pt x="4158817" y="10442"/>
                  </a:cubicBezTo>
                  <a:cubicBezTo>
                    <a:pt x="4194394" y="24364"/>
                    <a:pt x="4220689" y="61490"/>
                    <a:pt x="4231517" y="120273"/>
                  </a:cubicBezTo>
                  <a:cubicBezTo>
                    <a:pt x="4242345" y="175962"/>
                    <a:pt x="4250079" y="231651"/>
                    <a:pt x="4260906" y="287340"/>
                  </a:cubicBezTo>
                  <a:cubicBezTo>
                    <a:pt x="4282562" y="407999"/>
                    <a:pt x="4310404" y="527112"/>
                    <a:pt x="4327419" y="650865"/>
                  </a:cubicBezTo>
                  <a:cubicBezTo>
                    <a:pt x="4345980" y="790088"/>
                    <a:pt x="4358355" y="930858"/>
                    <a:pt x="4367636" y="1071627"/>
                  </a:cubicBezTo>
                  <a:cubicBezTo>
                    <a:pt x="4372276" y="1148973"/>
                    <a:pt x="4366089" y="1227866"/>
                    <a:pt x="4362995" y="1305212"/>
                  </a:cubicBezTo>
                  <a:cubicBezTo>
                    <a:pt x="4358355" y="1467638"/>
                    <a:pt x="4353714" y="1630064"/>
                    <a:pt x="4347527" y="1792490"/>
                  </a:cubicBezTo>
                  <a:cubicBezTo>
                    <a:pt x="4342887" y="1919338"/>
                    <a:pt x="4333606" y="2044638"/>
                    <a:pt x="4332059" y="2171485"/>
                  </a:cubicBezTo>
                  <a:cubicBezTo>
                    <a:pt x="4328966" y="2367944"/>
                    <a:pt x="4325872" y="2564402"/>
                    <a:pt x="4328966" y="2760861"/>
                  </a:cubicBezTo>
                  <a:cubicBezTo>
                    <a:pt x="4333606" y="2969695"/>
                    <a:pt x="4325872" y="3176981"/>
                    <a:pt x="4305764" y="3384268"/>
                  </a:cubicBezTo>
                  <a:cubicBezTo>
                    <a:pt x="4298030" y="3464708"/>
                    <a:pt x="4294936" y="3548242"/>
                    <a:pt x="4285655" y="3628681"/>
                  </a:cubicBezTo>
                  <a:cubicBezTo>
                    <a:pt x="4277921" y="3684370"/>
                    <a:pt x="4268640" y="3740059"/>
                    <a:pt x="4256266" y="3795748"/>
                  </a:cubicBezTo>
                  <a:cubicBezTo>
                    <a:pt x="4243891" y="3854531"/>
                    <a:pt x="4217596" y="3880829"/>
                    <a:pt x="4177379" y="3885470"/>
                  </a:cubicBezTo>
                  <a:cubicBezTo>
                    <a:pt x="3965467" y="3908673"/>
                    <a:pt x="3752009" y="3924143"/>
                    <a:pt x="3540097" y="3934971"/>
                  </a:cubicBezTo>
                  <a:cubicBezTo>
                    <a:pt x="3439555" y="3939612"/>
                    <a:pt x="3337466" y="3961269"/>
                    <a:pt x="3236924" y="3973644"/>
                  </a:cubicBezTo>
                  <a:cubicBezTo>
                    <a:pt x="3195160" y="3978285"/>
                    <a:pt x="3153397" y="3979831"/>
                    <a:pt x="3111633" y="3987566"/>
                  </a:cubicBezTo>
                  <a:cubicBezTo>
                    <a:pt x="3028106" y="4001489"/>
                    <a:pt x="2944578" y="4018504"/>
                    <a:pt x="2861051" y="4030880"/>
                  </a:cubicBezTo>
                  <a:cubicBezTo>
                    <a:pt x="2780618" y="4043255"/>
                    <a:pt x="2700184" y="4060271"/>
                    <a:pt x="2621297" y="4061818"/>
                  </a:cubicBezTo>
                  <a:cubicBezTo>
                    <a:pt x="2420213" y="4061818"/>
                    <a:pt x="2217582" y="4054084"/>
                    <a:pt x="2016498" y="4050990"/>
                  </a:cubicBezTo>
                  <a:lnTo>
                    <a:pt x="2014951" y="4041708"/>
                  </a:lnTo>
                  <a:close/>
                </a:path>
              </a:pathLst>
            </a:custGeom>
            <a:solidFill>
              <a:srgbClr val="ADD0F0"/>
            </a:solidFill>
            <a:ln w="15449" cap="flat">
              <a:noFill/>
              <a:prstDash val="solid"/>
              <a:miter/>
            </a:ln>
          </p:spPr>
          <p:txBody>
            <a:bodyPr rtlCol="0" anchor="ctr"/>
            <a:lstStyle/>
            <a:p>
              <a:endParaRPr lang="en-US"/>
            </a:p>
          </p:txBody>
        </p:sp>
        <p:sp>
          <p:nvSpPr>
            <p:cNvPr id="41" name="TextBox 40">
              <a:extLst>
                <a:ext uri="{FF2B5EF4-FFF2-40B4-BE49-F238E27FC236}">
                  <a16:creationId xmlns:a16="http://schemas.microsoft.com/office/drawing/2014/main" id="{8967335F-24D5-50F9-15CF-8B11DBF1405C}"/>
                </a:ext>
              </a:extLst>
            </p:cNvPr>
            <p:cNvSpPr txBox="1"/>
            <p:nvPr/>
          </p:nvSpPr>
          <p:spPr>
            <a:xfrm>
              <a:off x="522515" y="2122714"/>
              <a:ext cx="3559627" cy="14773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dirty="0">
                  <a:latin typeface="Arial"/>
                  <a:cs typeface="Arial"/>
                </a:rPr>
                <a:t>Built around 40 years after the wall, this ran between the wall and the vallum and allowed soldiers to more easily transport supplies up and down the wall.</a:t>
              </a:r>
            </a:p>
          </p:txBody>
        </p:sp>
      </p:grpSp>
      <p:sp>
        <p:nvSpPr>
          <p:cNvPr id="15" name="Picture Placeholder 39">
            <a:extLst>
              <a:ext uri="{FF2B5EF4-FFF2-40B4-BE49-F238E27FC236}">
                <a16:creationId xmlns:a16="http://schemas.microsoft.com/office/drawing/2014/main" id="{0E7A55E0-1E16-0376-8C9E-4CF3D5529AF5}"/>
              </a:ext>
              <a:ext uri="{C183D7F6-B498-43B3-948B-1728B52AA6E4}">
                <adec:decorative xmlns:adec="http://schemas.microsoft.com/office/drawing/2017/decorative" val="1"/>
              </a:ext>
            </a:extLst>
          </p:cNvPr>
          <p:cNvSpPr txBox="1">
            <a:spLocks/>
          </p:cNvSpPr>
          <p:nvPr/>
        </p:nvSpPr>
        <p:spPr>
          <a:xfrm>
            <a:off x="5207853" y="4059436"/>
            <a:ext cx="1412342" cy="681038"/>
          </a:xfrm>
          <a:prstGeom prst="rect">
            <a:avLst/>
          </a:prstGeom>
          <a:blipFill>
            <a:blip r:embed="rId5">
              <a:extLst>
                <a:ext uri="{96DAC541-7B7A-43D3-8B79-37D633B846F1}">
                  <asvg:svgBlip xmlns:asvg="http://schemas.microsoft.com/office/drawing/2016/SVG/main" r:embed="rId6"/>
                </a:ext>
              </a:extLst>
            </a:blip>
            <a:stretch>
              <a:fillRect l="-412" r="-412"/>
            </a:stretch>
          </a:blipFill>
        </p:spPr>
        <p:txBody>
          <a:bodyPr/>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 </a:t>
            </a:r>
          </a:p>
        </p:txBody>
      </p:sp>
      <p:sp>
        <p:nvSpPr>
          <p:cNvPr id="16" name="Text Placeholder 41">
            <a:extLst>
              <a:ext uri="{FF2B5EF4-FFF2-40B4-BE49-F238E27FC236}">
                <a16:creationId xmlns:a16="http://schemas.microsoft.com/office/drawing/2014/main" id="{4A240D28-5CA5-4084-C9DA-CEE829C7A5A3}"/>
              </a:ext>
            </a:extLst>
          </p:cNvPr>
          <p:cNvSpPr txBox="1">
            <a:spLocks/>
          </p:cNvSpPr>
          <p:nvPr/>
        </p:nvSpPr>
        <p:spPr>
          <a:xfrm rot="21383919">
            <a:off x="5343645" y="4193061"/>
            <a:ext cx="1193896" cy="414338"/>
          </a:xfrm>
          <a:prstGeom prst="rect">
            <a:avLst/>
          </a:prstGeom>
          <a:noFill/>
        </p:spPr>
        <p:txBody>
          <a:bodyPr anchor="ctr" anchorCtr="0"/>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4. Vallum</a:t>
            </a:r>
          </a:p>
        </p:txBody>
      </p:sp>
      <p:grpSp>
        <p:nvGrpSpPr>
          <p:cNvPr id="46" name="Group 45" descr="Built behind the Wall to the south, this included two earth mounds or banks with a ditch in the middle.  Historians think that this area was an extra barrier to restrict access to the Wall from the south and added extra security for soldiers and their supplies.​">
            <a:extLst>
              <a:ext uri="{FF2B5EF4-FFF2-40B4-BE49-F238E27FC236}">
                <a16:creationId xmlns:a16="http://schemas.microsoft.com/office/drawing/2014/main" id="{4B26E504-2356-41F1-8EB3-522A74827E14}"/>
              </a:ext>
              <a:ext uri="{C183D7F6-B498-43B3-948B-1728B52AA6E4}">
                <adec:decorative xmlns:adec="http://schemas.microsoft.com/office/drawing/2017/decorative" val="0"/>
              </a:ext>
            </a:extLst>
          </p:cNvPr>
          <p:cNvGrpSpPr/>
          <p:nvPr/>
        </p:nvGrpSpPr>
        <p:grpSpPr>
          <a:xfrm>
            <a:off x="5227133" y="4691178"/>
            <a:ext cx="4645169" cy="2129917"/>
            <a:chOff x="139772" y="3803665"/>
            <a:chExt cx="4830428" cy="2110344"/>
          </a:xfrm>
        </p:grpSpPr>
        <p:sp>
          <p:nvSpPr>
            <p:cNvPr id="36" name="Picture 5">
              <a:extLst>
                <a:ext uri="{FF2B5EF4-FFF2-40B4-BE49-F238E27FC236}">
                  <a16:creationId xmlns:a16="http://schemas.microsoft.com/office/drawing/2014/main" id="{57088BAA-5606-4AC4-96A9-FD16B0C274C8}"/>
                </a:ext>
              </a:extLst>
            </p:cNvPr>
            <p:cNvSpPr/>
            <p:nvPr/>
          </p:nvSpPr>
          <p:spPr>
            <a:xfrm>
              <a:off x="139772" y="3803665"/>
              <a:ext cx="4825176" cy="2099454"/>
            </a:xfrm>
            <a:custGeom>
              <a:avLst/>
              <a:gdLst>
                <a:gd name="connsiteX0" fmla="*/ 2014951 w 4369304"/>
                <a:gd name="connsiteY0" fmla="*/ 4041708 h 4114026"/>
                <a:gd name="connsiteX1" fmla="*/ 1431807 w 4369304"/>
                <a:gd name="connsiteY1" fmla="*/ 4043255 h 4114026"/>
                <a:gd name="connsiteX2" fmla="*/ 1024998 w 4369304"/>
                <a:gd name="connsiteY2" fmla="*/ 4092757 h 4114026"/>
                <a:gd name="connsiteX3" fmla="*/ 817727 w 4369304"/>
                <a:gd name="connsiteY3" fmla="*/ 4111319 h 4114026"/>
                <a:gd name="connsiteX4" fmla="*/ 398544 w 4369304"/>
                <a:gd name="connsiteY4" fmla="*/ 4109773 h 4114026"/>
                <a:gd name="connsiteX5" fmla="*/ 185085 w 4369304"/>
                <a:gd name="connsiteY5" fmla="*/ 4077287 h 4114026"/>
                <a:gd name="connsiteX6" fmla="*/ 117026 w 4369304"/>
                <a:gd name="connsiteY6" fmla="*/ 3995301 h 4114026"/>
                <a:gd name="connsiteX7" fmla="*/ 70622 w 4369304"/>
                <a:gd name="connsiteY7" fmla="*/ 3767904 h 4114026"/>
                <a:gd name="connsiteX8" fmla="*/ 30405 w 4369304"/>
                <a:gd name="connsiteY8" fmla="*/ 3340955 h 4114026"/>
                <a:gd name="connsiteX9" fmla="*/ 1016 w 4369304"/>
                <a:gd name="connsiteY9" fmla="*/ 2784065 h 4114026"/>
                <a:gd name="connsiteX10" fmla="*/ 2563 w 4369304"/>
                <a:gd name="connsiteY10" fmla="*/ 2357115 h 4114026"/>
                <a:gd name="connsiteX11" fmla="*/ 18031 w 4369304"/>
                <a:gd name="connsiteY11" fmla="*/ 1815694 h 4114026"/>
                <a:gd name="connsiteX12" fmla="*/ 21124 w 4369304"/>
                <a:gd name="connsiteY12" fmla="*/ 1418136 h 4114026"/>
                <a:gd name="connsiteX13" fmla="*/ 47420 w 4369304"/>
                <a:gd name="connsiteY13" fmla="*/ 969530 h 4114026"/>
                <a:gd name="connsiteX14" fmla="*/ 155696 w 4369304"/>
                <a:gd name="connsiteY14" fmla="*/ 308997 h 4114026"/>
                <a:gd name="connsiteX15" fmla="*/ 233036 w 4369304"/>
                <a:gd name="connsiteY15" fmla="*/ 194525 h 4114026"/>
                <a:gd name="connsiteX16" fmla="*/ 429480 w 4369304"/>
                <a:gd name="connsiteY16" fmla="*/ 140383 h 4114026"/>
                <a:gd name="connsiteX17" fmla="*/ 605815 w 4369304"/>
                <a:gd name="connsiteY17" fmla="*/ 101710 h 4114026"/>
                <a:gd name="connsiteX18" fmla="*/ 943018 w 4369304"/>
                <a:gd name="connsiteY18" fmla="*/ 61490 h 4114026"/>
                <a:gd name="connsiteX19" fmla="*/ 1526162 w 4369304"/>
                <a:gd name="connsiteY19" fmla="*/ 93975 h 4114026"/>
                <a:gd name="connsiteX20" fmla="*/ 1833975 w 4369304"/>
                <a:gd name="connsiteY20" fmla="*/ 128007 h 4114026"/>
                <a:gd name="connsiteX21" fmla="*/ 2621297 w 4369304"/>
                <a:gd name="connsiteY21" fmla="*/ 118726 h 4114026"/>
                <a:gd name="connsiteX22" fmla="*/ 3040480 w 4369304"/>
                <a:gd name="connsiteY22" fmla="*/ 90881 h 4114026"/>
                <a:gd name="connsiteX23" fmla="*/ 3309624 w 4369304"/>
                <a:gd name="connsiteY23" fmla="*/ 53755 h 4114026"/>
                <a:gd name="connsiteX24" fmla="*/ 3736541 w 4369304"/>
                <a:gd name="connsiteY24" fmla="*/ 25911 h 4114026"/>
                <a:gd name="connsiteX25" fmla="*/ 4089211 w 4369304"/>
                <a:gd name="connsiteY25" fmla="*/ 1160 h 4114026"/>
                <a:gd name="connsiteX26" fmla="*/ 4158817 w 4369304"/>
                <a:gd name="connsiteY26" fmla="*/ 10442 h 4114026"/>
                <a:gd name="connsiteX27" fmla="*/ 4231517 w 4369304"/>
                <a:gd name="connsiteY27" fmla="*/ 120273 h 4114026"/>
                <a:gd name="connsiteX28" fmla="*/ 4260906 w 4369304"/>
                <a:gd name="connsiteY28" fmla="*/ 287340 h 4114026"/>
                <a:gd name="connsiteX29" fmla="*/ 4327419 w 4369304"/>
                <a:gd name="connsiteY29" fmla="*/ 650865 h 4114026"/>
                <a:gd name="connsiteX30" fmla="*/ 4367636 w 4369304"/>
                <a:gd name="connsiteY30" fmla="*/ 1071627 h 4114026"/>
                <a:gd name="connsiteX31" fmla="*/ 4362995 w 4369304"/>
                <a:gd name="connsiteY31" fmla="*/ 1305212 h 4114026"/>
                <a:gd name="connsiteX32" fmla="*/ 4347527 w 4369304"/>
                <a:gd name="connsiteY32" fmla="*/ 1792490 h 4114026"/>
                <a:gd name="connsiteX33" fmla="*/ 4332059 w 4369304"/>
                <a:gd name="connsiteY33" fmla="*/ 2171485 h 4114026"/>
                <a:gd name="connsiteX34" fmla="*/ 4328966 w 4369304"/>
                <a:gd name="connsiteY34" fmla="*/ 2760861 h 4114026"/>
                <a:gd name="connsiteX35" fmla="*/ 4305764 w 4369304"/>
                <a:gd name="connsiteY35" fmla="*/ 3384268 h 4114026"/>
                <a:gd name="connsiteX36" fmla="*/ 4285655 w 4369304"/>
                <a:gd name="connsiteY36" fmla="*/ 3628681 h 4114026"/>
                <a:gd name="connsiteX37" fmla="*/ 4256266 w 4369304"/>
                <a:gd name="connsiteY37" fmla="*/ 3795748 h 4114026"/>
                <a:gd name="connsiteX38" fmla="*/ 4177379 w 4369304"/>
                <a:gd name="connsiteY38" fmla="*/ 3885470 h 4114026"/>
                <a:gd name="connsiteX39" fmla="*/ 3540097 w 4369304"/>
                <a:gd name="connsiteY39" fmla="*/ 3934971 h 4114026"/>
                <a:gd name="connsiteX40" fmla="*/ 3236924 w 4369304"/>
                <a:gd name="connsiteY40" fmla="*/ 3973644 h 4114026"/>
                <a:gd name="connsiteX41" fmla="*/ 3111633 w 4369304"/>
                <a:gd name="connsiteY41" fmla="*/ 3987566 h 4114026"/>
                <a:gd name="connsiteX42" fmla="*/ 2861051 w 4369304"/>
                <a:gd name="connsiteY42" fmla="*/ 4030880 h 4114026"/>
                <a:gd name="connsiteX43" fmla="*/ 2621297 w 4369304"/>
                <a:gd name="connsiteY43" fmla="*/ 4061818 h 4114026"/>
                <a:gd name="connsiteX44" fmla="*/ 2016498 w 4369304"/>
                <a:gd name="connsiteY44" fmla="*/ 4050990 h 4114026"/>
                <a:gd name="connsiteX45" fmla="*/ 2014951 w 4369304"/>
                <a:gd name="connsiteY45" fmla="*/ 4041708 h 4114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4369304" h="4114026">
                  <a:moveTo>
                    <a:pt x="2014951" y="4041708"/>
                  </a:moveTo>
                  <a:cubicBezTo>
                    <a:pt x="1820054" y="4041708"/>
                    <a:pt x="1626704" y="4035521"/>
                    <a:pt x="1431807" y="4043255"/>
                  </a:cubicBezTo>
                  <a:cubicBezTo>
                    <a:pt x="1295689" y="4049443"/>
                    <a:pt x="1161117" y="4075740"/>
                    <a:pt x="1024998" y="4092757"/>
                  </a:cubicBezTo>
                  <a:cubicBezTo>
                    <a:pt x="955392" y="4100491"/>
                    <a:pt x="887333" y="4111319"/>
                    <a:pt x="817727" y="4111319"/>
                  </a:cubicBezTo>
                  <a:cubicBezTo>
                    <a:pt x="678515" y="4114413"/>
                    <a:pt x="537756" y="4115960"/>
                    <a:pt x="398544" y="4109773"/>
                  </a:cubicBezTo>
                  <a:cubicBezTo>
                    <a:pt x="327391" y="4106679"/>
                    <a:pt x="256238" y="4088116"/>
                    <a:pt x="185085" y="4077287"/>
                  </a:cubicBezTo>
                  <a:cubicBezTo>
                    <a:pt x="152603" y="4071100"/>
                    <a:pt x="132494" y="4041708"/>
                    <a:pt x="117026" y="3995301"/>
                  </a:cubicBezTo>
                  <a:cubicBezTo>
                    <a:pt x="92277" y="3921049"/>
                    <a:pt x="76809" y="3845250"/>
                    <a:pt x="70622" y="3767904"/>
                  </a:cubicBezTo>
                  <a:cubicBezTo>
                    <a:pt x="56701" y="3625587"/>
                    <a:pt x="44326" y="3483271"/>
                    <a:pt x="30405" y="3340955"/>
                  </a:cubicBezTo>
                  <a:cubicBezTo>
                    <a:pt x="11844" y="3156872"/>
                    <a:pt x="2563" y="2969695"/>
                    <a:pt x="1016" y="2784065"/>
                  </a:cubicBezTo>
                  <a:cubicBezTo>
                    <a:pt x="-531" y="2641748"/>
                    <a:pt x="-531" y="2499432"/>
                    <a:pt x="2563" y="2357115"/>
                  </a:cubicBezTo>
                  <a:cubicBezTo>
                    <a:pt x="5656" y="2176126"/>
                    <a:pt x="13390" y="1996684"/>
                    <a:pt x="18031" y="1815694"/>
                  </a:cubicBezTo>
                  <a:cubicBezTo>
                    <a:pt x="21124" y="1682659"/>
                    <a:pt x="21124" y="1551171"/>
                    <a:pt x="21124" y="1418136"/>
                  </a:cubicBezTo>
                  <a:cubicBezTo>
                    <a:pt x="21124" y="1266539"/>
                    <a:pt x="36592" y="1119581"/>
                    <a:pt x="47420" y="969530"/>
                  </a:cubicBezTo>
                  <a:cubicBezTo>
                    <a:pt x="64435" y="740587"/>
                    <a:pt x="106199" y="524018"/>
                    <a:pt x="155696" y="308997"/>
                  </a:cubicBezTo>
                  <a:cubicBezTo>
                    <a:pt x="169617" y="247120"/>
                    <a:pt x="192819" y="209994"/>
                    <a:pt x="233036" y="194525"/>
                  </a:cubicBezTo>
                  <a:cubicBezTo>
                    <a:pt x="296455" y="168227"/>
                    <a:pt x="362967" y="149664"/>
                    <a:pt x="429480" y="140383"/>
                  </a:cubicBezTo>
                  <a:cubicBezTo>
                    <a:pt x="489805" y="131101"/>
                    <a:pt x="548584" y="118726"/>
                    <a:pt x="605815" y="101710"/>
                  </a:cubicBezTo>
                  <a:cubicBezTo>
                    <a:pt x="715638" y="67678"/>
                    <a:pt x="830101" y="55302"/>
                    <a:pt x="943018" y="61490"/>
                  </a:cubicBezTo>
                  <a:cubicBezTo>
                    <a:pt x="1137915" y="70771"/>
                    <a:pt x="1331265" y="80053"/>
                    <a:pt x="1526162" y="93975"/>
                  </a:cubicBezTo>
                  <a:cubicBezTo>
                    <a:pt x="1628251" y="101710"/>
                    <a:pt x="1730340" y="126460"/>
                    <a:pt x="1833975" y="128007"/>
                  </a:cubicBezTo>
                  <a:cubicBezTo>
                    <a:pt x="2096932" y="131101"/>
                    <a:pt x="2358341" y="126460"/>
                    <a:pt x="2621297" y="118726"/>
                  </a:cubicBezTo>
                  <a:cubicBezTo>
                    <a:pt x="2760509" y="115632"/>
                    <a:pt x="2901268" y="103257"/>
                    <a:pt x="3040480" y="90881"/>
                  </a:cubicBezTo>
                  <a:cubicBezTo>
                    <a:pt x="3130195" y="83147"/>
                    <a:pt x="3219909" y="69225"/>
                    <a:pt x="3309624" y="53755"/>
                  </a:cubicBezTo>
                  <a:cubicBezTo>
                    <a:pt x="3451929" y="29005"/>
                    <a:pt x="3594235" y="27458"/>
                    <a:pt x="3736541" y="25911"/>
                  </a:cubicBezTo>
                  <a:cubicBezTo>
                    <a:pt x="3854098" y="24364"/>
                    <a:pt x="3971654" y="25911"/>
                    <a:pt x="4089211" y="1160"/>
                  </a:cubicBezTo>
                  <a:cubicBezTo>
                    <a:pt x="4112413" y="-1934"/>
                    <a:pt x="4137162" y="1160"/>
                    <a:pt x="4158817" y="10442"/>
                  </a:cubicBezTo>
                  <a:cubicBezTo>
                    <a:pt x="4194394" y="24364"/>
                    <a:pt x="4220689" y="61490"/>
                    <a:pt x="4231517" y="120273"/>
                  </a:cubicBezTo>
                  <a:cubicBezTo>
                    <a:pt x="4242345" y="175962"/>
                    <a:pt x="4250079" y="231651"/>
                    <a:pt x="4260906" y="287340"/>
                  </a:cubicBezTo>
                  <a:cubicBezTo>
                    <a:pt x="4282562" y="407999"/>
                    <a:pt x="4310404" y="527112"/>
                    <a:pt x="4327419" y="650865"/>
                  </a:cubicBezTo>
                  <a:cubicBezTo>
                    <a:pt x="4345980" y="790088"/>
                    <a:pt x="4358355" y="930858"/>
                    <a:pt x="4367636" y="1071627"/>
                  </a:cubicBezTo>
                  <a:cubicBezTo>
                    <a:pt x="4372276" y="1148973"/>
                    <a:pt x="4366089" y="1227866"/>
                    <a:pt x="4362995" y="1305212"/>
                  </a:cubicBezTo>
                  <a:cubicBezTo>
                    <a:pt x="4358355" y="1467638"/>
                    <a:pt x="4353714" y="1630064"/>
                    <a:pt x="4347527" y="1792490"/>
                  </a:cubicBezTo>
                  <a:cubicBezTo>
                    <a:pt x="4342887" y="1919338"/>
                    <a:pt x="4333606" y="2044638"/>
                    <a:pt x="4332059" y="2171485"/>
                  </a:cubicBezTo>
                  <a:cubicBezTo>
                    <a:pt x="4328966" y="2367944"/>
                    <a:pt x="4325872" y="2564402"/>
                    <a:pt x="4328966" y="2760861"/>
                  </a:cubicBezTo>
                  <a:cubicBezTo>
                    <a:pt x="4333606" y="2969695"/>
                    <a:pt x="4325872" y="3176981"/>
                    <a:pt x="4305764" y="3384268"/>
                  </a:cubicBezTo>
                  <a:cubicBezTo>
                    <a:pt x="4298030" y="3464708"/>
                    <a:pt x="4294936" y="3548242"/>
                    <a:pt x="4285655" y="3628681"/>
                  </a:cubicBezTo>
                  <a:cubicBezTo>
                    <a:pt x="4277921" y="3684370"/>
                    <a:pt x="4268640" y="3740059"/>
                    <a:pt x="4256266" y="3795748"/>
                  </a:cubicBezTo>
                  <a:cubicBezTo>
                    <a:pt x="4243891" y="3854531"/>
                    <a:pt x="4217596" y="3880829"/>
                    <a:pt x="4177379" y="3885470"/>
                  </a:cubicBezTo>
                  <a:cubicBezTo>
                    <a:pt x="3965467" y="3908673"/>
                    <a:pt x="3752009" y="3924143"/>
                    <a:pt x="3540097" y="3934971"/>
                  </a:cubicBezTo>
                  <a:cubicBezTo>
                    <a:pt x="3439555" y="3939612"/>
                    <a:pt x="3337466" y="3961269"/>
                    <a:pt x="3236924" y="3973644"/>
                  </a:cubicBezTo>
                  <a:cubicBezTo>
                    <a:pt x="3195160" y="3978285"/>
                    <a:pt x="3153397" y="3979831"/>
                    <a:pt x="3111633" y="3987566"/>
                  </a:cubicBezTo>
                  <a:cubicBezTo>
                    <a:pt x="3028106" y="4001489"/>
                    <a:pt x="2944578" y="4018504"/>
                    <a:pt x="2861051" y="4030880"/>
                  </a:cubicBezTo>
                  <a:cubicBezTo>
                    <a:pt x="2780618" y="4043255"/>
                    <a:pt x="2700184" y="4060271"/>
                    <a:pt x="2621297" y="4061818"/>
                  </a:cubicBezTo>
                  <a:cubicBezTo>
                    <a:pt x="2420213" y="4061818"/>
                    <a:pt x="2217582" y="4054084"/>
                    <a:pt x="2016498" y="4050990"/>
                  </a:cubicBezTo>
                  <a:lnTo>
                    <a:pt x="2014951" y="4041708"/>
                  </a:lnTo>
                  <a:close/>
                </a:path>
              </a:pathLst>
            </a:custGeom>
            <a:solidFill>
              <a:srgbClr val="ADD0F0"/>
            </a:solidFill>
            <a:ln w="15449" cap="flat">
              <a:noFill/>
              <a:prstDash val="solid"/>
              <a:miter/>
            </a:ln>
          </p:spPr>
          <p:txBody>
            <a:bodyPr rtlCol="0" anchor="ctr"/>
            <a:lstStyle/>
            <a:p>
              <a:endParaRPr lang="en-US"/>
            </a:p>
          </p:txBody>
        </p:sp>
        <p:sp>
          <p:nvSpPr>
            <p:cNvPr id="45" name="TextBox 44">
              <a:extLst>
                <a:ext uri="{FF2B5EF4-FFF2-40B4-BE49-F238E27FC236}">
                  <a16:creationId xmlns:a16="http://schemas.microsoft.com/office/drawing/2014/main" id="{A171BBA6-5A8C-D0FC-77D6-B51BFE33D228}"/>
                </a:ext>
              </a:extLst>
            </p:cNvPr>
            <p:cNvSpPr txBox="1"/>
            <p:nvPr/>
          </p:nvSpPr>
          <p:spPr>
            <a:xfrm>
              <a:off x="419877" y="3901351"/>
              <a:ext cx="4550323" cy="201265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dirty="0">
                  <a:latin typeface="Arial"/>
                  <a:cs typeface="Arial"/>
                </a:rPr>
                <a:t>Built behind the Wall to the south, this included two earth mounds or banks with a ditch in the middle.  Historians think that this area was an extra barrier to restrict access to the Wall from the south and added extra security for soldiers and their supplies.</a:t>
              </a:r>
              <a:r>
                <a:rPr lang="en-US" dirty="0">
                  <a:latin typeface="Arial"/>
                  <a:cs typeface="Arial"/>
                </a:rPr>
                <a:t>​</a:t>
              </a:r>
              <a:endParaRPr lang="en-US" dirty="0">
                <a:latin typeface="Arial"/>
              </a:endParaRPr>
            </a:p>
          </p:txBody>
        </p:sp>
      </p:grpSp>
      <p:pic>
        <p:nvPicPr>
          <p:cNvPr id="7" name="Picture 6">
            <a:extLst>
              <a:ext uri="{FF2B5EF4-FFF2-40B4-BE49-F238E27FC236}">
                <a16:creationId xmlns:a16="http://schemas.microsoft.com/office/drawing/2014/main" id="{238318AD-2C59-4741-9BC8-2B43D54B4CD9}"/>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9962276" y="2725037"/>
            <a:ext cx="2129804" cy="3094817"/>
          </a:xfrm>
          <a:prstGeom prst="rect">
            <a:avLst/>
          </a:prstGeom>
        </p:spPr>
      </p:pic>
      <p:sp>
        <p:nvSpPr>
          <p:cNvPr id="17" name="Content Placeholder 1">
            <a:extLst>
              <a:ext uri="{FF2B5EF4-FFF2-40B4-BE49-F238E27FC236}">
                <a16:creationId xmlns:a16="http://schemas.microsoft.com/office/drawing/2014/main" id="{C46189C7-69D4-AF0D-E815-C2DFE0AE4B36}"/>
              </a:ext>
            </a:extLst>
          </p:cNvPr>
          <p:cNvSpPr txBox="1">
            <a:spLocks/>
          </p:cNvSpPr>
          <p:nvPr/>
        </p:nvSpPr>
        <p:spPr>
          <a:xfrm>
            <a:off x="10199414" y="3019030"/>
            <a:ext cx="1749273" cy="2295092"/>
          </a:xfrm>
          <a:prstGeom prst="rect">
            <a:avLst/>
          </a:prstGeom>
        </p:spPr>
        <p:txBody>
          <a:bodyPr lIns="0" tIns="45720" rIns="90000" bIns="45720" anchor="t"/>
          <a:lstStyle>
            <a:lvl1pPr marL="0" indent="0" algn="l" defTabSz="914400" rtl="0" eaLnBrk="1" latinLnBrk="0" hangingPunct="1">
              <a:lnSpc>
                <a:spcPct val="100000"/>
              </a:lnSpc>
              <a:spcBef>
                <a:spcPts val="1000"/>
              </a:spcBef>
              <a:buFontTx/>
              <a:buNone/>
              <a:defRPr sz="2800" b="0"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10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10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10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400" dirty="0">
                <a:ea typeface="+mn-lt"/>
                <a:cs typeface="+mn-lt"/>
              </a:rPr>
              <a:t>There were also several additional features along the wall....</a:t>
            </a:r>
            <a:endParaRPr lang="en-US" sz="2400" dirty="0"/>
          </a:p>
          <a:p>
            <a:endParaRPr lang="en-US" dirty="0"/>
          </a:p>
          <a:p>
            <a:endParaRPr lang="en-US" dirty="0"/>
          </a:p>
        </p:txBody>
      </p:sp>
    </p:spTree>
    <p:extLst>
      <p:ext uri="{BB962C8B-B14F-4D97-AF65-F5344CB8AC3E}">
        <p14:creationId xmlns:p14="http://schemas.microsoft.com/office/powerpoint/2010/main" val="4293190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cBhvr additive="base">
                                        <p:cTn id="13" dur="500" fill="hold"/>
                                        <p:tgtEl>
                                          <p:spTgt spid="17"/>
                                        </p:tgtEl>
                                        <p:attrNameLst>
                                          <p:attrName>ppt_x</p:attrName>
                                        </p:attrNameLst>
                                      </p:cBhvr>
                                      <p:tavLst>
                                        <p:tav tm="0">
                                          <p:val>
                                            <p:strVal val="#ppt_x"/>
                                          </p:val>
                                        </p:tav>
                                        <p:tav tm="100000">
                                          <p:val>
                                            <p:strVal val="#ppt_x"/>
                                          </p:val>
                                        </p:tav>
                                      </p:tavLst>
                                    </p:anim>
                                    <p:anim calcmode="lin" valueType="num">
                                      <p:cBhvr additive="base">
                                        <p:cTn id="14"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0F18AFB-DCD5-9A35-F41F-958FD3EF7E14}"/>
              </a:ext>
            </a:extLst>
          </p:cNvPr>
          <p:cNvSpPr>
            <a:spLocks noGrp="1"/>
          </p:cNvSpPr>
          <p:nvPr>
            <p:ph type="title"/>
          </p:nvPr>
        </p:nvSpPr>
        <p:spPr/>
        <p:txBody>
          <a:bodyPr>
            <a:normAutofit/>
          </a:bodyPr>
          <a:lstStyle/>
          <a:p>
            <a:r>
              <a:rPr lang="en-GB" dirty="0"/>
              <a:t>What did Hadrian’s Wall look like? Milecastles</a:t>
            </a:r>
          </a:p>
        </p:txBody>
      </p:sp>
      <p:sp>
        <p:nvSpPr>
          <p:cNvPr id="3" name="Content Placeholder 2">
            <a:extLst>
              <a:ext uri="{FF2B5EF4-FFF2-40B4-BE49-F238E27FC236}">
                <a16:creationId xmlns:a16="http://schemas.microsoft.com/office/drawing/2014/main" id="{7A4C1CFF-BDFE-8589-16C3-A7AC58D8FC9B}"/>
              </a:ext>
            </a:extLst>
          </p:cNvPr>
          <p:cNvSpPr>
            <a:spLocks noGrp="1"/>
          </p:cNvSpPr>
          <p:nvPr>
            <p:ph idx="1"/>
          </p:nvPr>
        </p:nvSpPr>
        <p:spPr>
          <a:xfrm>
            <a:off x="357187" y="1958171"/>
            <a:ext cx="5657704" cy="4430753"/>
          </a:xfrm>
        </p:spPr>
        <p:txBody>
          <a:bodyPr lIns="0" tIns="45720" rIns="90000" bIns="45720" anchor="t"/>
          <a:lstStyle/>
          <a:p>
            <a:pPr marL="342900" indent="-342900">
              <a:buFont typeface="Arial"/>
              <a:buChar char="•"/>
            </a:pPr>
            <a:r>
              <a:rPr lang="en-GB" sz="2400"/>
              <a:t>Milecastles were mini </a:t>
            </a:r>
            <a:r>
              <a:rPr lang="en-GB" sz="2400" err="1"/>
              <a:t>fortlets</a:t>
            </a:r>
            <a:r>
              <a:rPr lang="en-GB" sz="2400"/>
              <a:t>. Each one included a fortified gateway. </a:t>
            </a:r>
            <a:endParaRPr lang="en-US"/>
          </a:p>
          <a:p>
            <a:pPr marL="342900" indent="-342900">
              <a:buFont typeface="Arial"/>
              <a:buChar char="•"/>
            </a:pPr>
            <a:r>
              <a:rPr lang="en-GB" sz="2400"/>
              <a:t>They were built every Roman mile all the way along the wall and were used to control access from one side of the wall to the other.  </a:t>
            </a:r>
            <a:endParaRPr lang="en-US"/>
          </a:p>
          <a:p>
            <a:pPr marL="342900" indent="-342900">
              <a:buFont typeface="Arial"/>
              <a:buChar char="•"/>
            </a:pPr>
            <a:r>
              <a:rPr lang="en-GB" sz="2400"/>
              <a:t>They were taller than the wall itself and heavily manned by soldiers.</a:t>
            </a:r>
            <a:endParaRPr lang="en-US">
              <a:cs typeface="Arial"/>
            </a:endParaRPr>
          </a:p>
          <a:p>
            <a:pPr marL="342900" indent="-342900">
              <a:buFont typeface="Arial"/>
              <a:buChar char="•"/>
            </a:pPr>
            <a:endParaRPr lang="en-US" sz="2400">
              <a:cs typeface="Arial" panose="020B0604020202020204"/>
            </a:endParaRPr>
          </a:p>
        </p:txBody>
      </p:sp>
      <p:sp>
        <p:nvSpPr>
          <p:cNvPr id="5" name="Picture Placeholder 4">
            <a:extLst>
              <a:ext uri="{FF2B5EF4-FFF2-40B4-BE49-F238E27FC236}">
                <a16:creationId xmlns:a16="http://schemas.microsoft.com/office/drawing/2014/main" id="{6D7A8DAC-4231-0DE1-A68B-7CBB5A753FA1}"/>
              </a:ext>
              <a:ext uri="{C183D7F6-B498-43B3-948B-1728B52AA6E4}">
                <adec:decorative xmlns:adec="http://schemas.microsoft.com/office/drawing/2017/decorative" val="1"/>
              </a:ext>
            </a:extLst>
          </p:cNvPr>
          <p:cNvSpPr>
            <a:spLocks noGrp="1"/>
          </p:cNvSpPr>
          <p:nvPr>
            <p:ph type="pic" sz="quarter" idx="11"/>
          </p:nvPr>
        </p:nvSpPr>
        <p:spPr/>
      </p:sp>
      <p:pic>
        <p:nvPicPr>
          <p:cNvPr id="9" name="Picture Placeholder 8" descr="Ruins of stone walls in a rural landscape">
            <a:extLst>
              <a:ext uri="{FF2B5EF4-FFF2-40B4-BE49-F238E27FC236}">
                <a16:creationId xmlns:a16="http://schemas.microsoft.com/office/drawing/2014/main" id="{472352A5-A4CD-1907-C0B0-619EA63E2485}"/>
              </a:ext>
            </a:extLst>
          </p:cNvPr>
          <p:cNvPicPr>
            <a:picLocks noGrp="1" noChangeAspect="1"/>
          </p:cNvPicPr>
          <p:nvPr>
            <p:ph type="pic" sz="quarter" idx="12"/>
          </p:nvPr>
        </p:nvPicPr>
        <p:blipFill rotWithShape="1">
          <a:blip r:embed="rId3"/>
          <a:srcRect l="14484" r="14484"/>
          <a:stretch/>
        </p:blipFill>
        <p:spPr/>
      </p:pic>
      <p:sp>
        <p:nvSpPr>
          <p:cNvPr id="8" name="Text Placeholder 7">
            <a:extLst>
              <a:ext uri="{FF2B5EF4-FFF2-40B4-BE49-F238E27FC236}">
                <a16:creationId xmlns:a16="http://schemas.microsoft.com/office/drawing/2014/main" id="{DFE94773-FA12-5D0E-C7B1-66175B81679E}"/>
              </a:ext>
            </a:extLst>
          </p:cNvPr>
          <p:cNvSpPr>
            <a:spLocks noGrp="1"/>
          </p:cNvSpPr>
          <p:nvPr>
            <p:ph type="body" sz="quarter" idx="23"/>
          </p:nvPr>
        </p:nvSpPr>
        <p:spPr>
          <a:xfrm>
            <a:off x="9325182" y="317949"/>
            <a:ext cx="2603237" cy="414338"/>
          </a:xfrm>
        </p:spPr>
        <p:txBody>
          <a:bodyPr/>
          <a:lstStyle/>
          <a:p>
            <a:r>
              <a:rPr lang="en-GB" sz="1400" dirty="0">
                <a:latin typeface="Arial" panose="020B0604020202020204" pitchFamily="34" charset="0"/>
                <a:cs typeface="Arial" panose="020B0604020202020204" pitchFamily="34" charset="0"/>
              </a:rPr>
              <a:t>General view of </a:t>
            </a:r>
            <a:r>
              <a:rPr lang="en-GB" sz="1400" dirty="0" err="1">
                <a:latin typeface="Arial" panose="020B0604020202020204" pitchFamily="34" charset="0"/>
                <a:cs typeface="Arial" panose="020B0604020202020204" pitchFamily="34" charset="0"/>
              </a:rPr>
              <a:t>Poltross</a:t>
            </a:r>
            <a:r>
              <a:rPr lang="en-GB" sz="1400" dirty="0">
                <a:latin typeface="Arial" panose="020B0604020202020204" pitchFamily="34" charset="0"/>
                <a:cs typeface="Arial" panose="020B0604020202020204" pitchFamily="34" charset="0"/>
              </a:rPr>
              <a:t> Milecastle</a:t>
            </a:r>
          </a:p>
        </p:txBody>
      </p:sp>
      <p:sp>
        <p:nvSpPr>
          <p:cNvPr id="7" name="Picture Placeholder 6">
            <a:extLst>
              <a:ext uri="{FF2B5EF4-FFF2-40B4-BE49-F238E27FC236}">
                <a16:creationId xmlns:a16="http://schemas.microsoft.com/office/drawing/2014/main" id="{446343EA-7C5A-1349-C66A-8821161D992E}"/>
              </a:ext>
              <a:ext uri="{C183D7F6-B498-43B3-948B-1728B52AA6E4}">
                <adec:decorative xmlns:adec="http://schemas.microsoft.com/office/drawing/2017/decorative" val="1"/>
              </a:ext>
            </a:extLst>
          </p:cNvPr>
          <p:cNvSpPr>
            <a:spLocks noGrp="1"/>
          </p:cNvSpPr>
          <p:nvPr>
            <p:ph type="pic" sz="quarter" idx="13"/>
          </p:nvPr>
        </p:nvSpPr>
        <p:spPr/>
      </p:sp>
      <p:pic>
        <p:nvPicPr>
          <p:cNvPr id="11" name="Picture Placeholder 10" descr="A reconstruction drawing of a Roman Milecastle - a stone building with crenelations and towers">
            <a:extLst>
              <a:ext uri="{FF2B5EF4-FFF2-40B4-BE49-F238E27FC236}">
                <a16:creationId xmlns:a16="http://schemas.microsoft.com/office/drawing/2014/main" id="{E7B27BA3-54EF-1FBC-0001-4EA25CEEA0B6}"/>
              </a:ext>
            </a:extLst>
          </p:cNvPr>
          <p:cNvPicPr>
            <a:picLocks noGrp="1" noChangeAspect="1"/>
          </p:cNvPicPr>
          <p:nvPr>
            <p:ph type="pic" sz="quarter" idx="14"/>
          </p:nvPr>
        </p:nvPicPr>
        <p:blipFill>
          <a:blip r:embed="rId4"/>
          <a:srcRect l="12401" r="12401"/>
          <a:stretch/>
        </p:blipFill>
        <p:spPr>
          <a:xfrm rot="1268507">
            <a:off x="8441820" y="3060311"/>
            <a:ext cx="2878832" cy="2764023"/>
          </a:xfrm>
        </p:spPr>
      </p:pic>
      <p:sp>
        <p:nvSpPr>
          <p:cNvPr id="13" name="Picture Placeholder 12">
            <a:extLst>
              <a:ext uri="{FF2B5EF4-FFF2-40B4-BE49-F238E27FC236}">
                <a16:creationId xmlns:a16="http://schemas.microsoft.com/office/drawing/2014/main" id="{A2CB3FB6-F07B-AFDB-74D8-C6C3E391B799}"/>
              </a:ext>
              <a:ext uri="{C183D7F6-B498-43B3-948B-1728B52AA6E4}">
                <adec:decorative xmlns:adec="http://schemas.microsoft.com/office/drawing/2017/decorative" val="1"/>
              </a:ext>
            </a:extLst>
          </p:cNvPr>
          <p:cNvSpPr>
            <a:spLocks noGrp="1"/>
          </p:cNvSpPr>
          <p:nvPr>
            <p:ph type="pic" sz="quarter" idx="25"/>
          </p:nvPr>
        </p:nvSpPr>
        <p:spPr>
          <a:xfrm>
            <a:off x="5430932" y="6224641"/>
            <a:ext cx="2836863" cy="631825"/>
          </a:xfrm>
        </p:spPr>
      </p:sp>
      <p:sp>
        <p:nvSpPr>
          <p:cNvPr id="10" name="Text Placeholder 9">
            <a:extLst>
              <a:ext uri="{FF2B5EF4-FFF2-40B4-BE49-F238E27FC236}">
                <a16:creationId xmlns:a16="http://schemas.microsoft.com/office/drawing/2014/main" id="{3C8BE013-8264-FB43-FF1F-F1F85DDF562F}"/>
              </a:ext>
            </a:extLst>
          </p:cNvPr>
          <p:cNvSpPr>
            <a:spLocks noGrp="1"/>
          </p:cNvSpPr>
          <p:nvPr>
            <p:ph type="body" sz="quarter" idx="24"/>
          </p:nvPr>
        </p:nvSpPr>
        <p:spPr>
          <a:xfrm>
            <a:off x="5505024" y="6360555"/>
            <a:ext cx="2603237" cy="414338"/>
          </a:xfrm>
        </p:spPr>
        <p:txBody>
          <a:bodyPr/>
          <a:lstStyle/>
          <a:p>
            <a:r>
              <a:rPr lang="en-GB" sz="1400" dirty="0">
                <a:latin typeface="Arial" panose="020B0604020202020204" pitchFamily="34" charset="0"/>
                <a:cs typeface="Arial" panose="020B0604020202020204" pitchFamily="34" charset="0"/>
              </a:rPr>
              <a:t>Reconstruction of </a:t>
            </a:r>
            <a:r>
              <a:rPr lang="en-GB" sz="1400" dirty="0" err="1">
                <a:latin typeface="Arial" panose="020B0604020202020204" pitchFamily="34" charset="0"/>
                <a:cs typeface="Arial" panose="020B0604020202020204" pitchFamily="34" charset="0"/>
              </a:rPr>
              <a:t>Poltross</a:t>
            </a:r>
            <a:r>
              <a:rPr lang="en-GB" sz="1400" dirty="0">
                <a:latin typeface="Arial" panose="020B0604020202020204" pitchFamily="34" charset="0"/>
                <a:cs typeface="Arial" panose="020B0604020202020204" pitchFamily="34" charset="0"/>
              </a:rPr>
              <a:t> Milecastle</a:t>
            </a:r>
          </a:p>
        </p:txBody>
      </p:sp>
      <p:sp>
        <p:nvSpPr>
          <p:cNvPr id="17" name="Picture Placeholder 16">
            <a:extLst>
              <a:ext uri="{FF2B5EF4-FFF2-40B4-BE49-F238E27FC236}">
                <a16:creationId xmlns:a16="http://schemas.microsoft.com/office/drawing/2014/main" id="{57D17DF7-B751-088D-DCAC-F46B65FA19D2}"/>
              </a:ext>
              <a:ext uri="{C183D7F6-B498-43B3-948B-1728B52AA6E4}">
                <adec:decorative xmlns:adec="http://schemas.microsoft.com/office/drawing/2017/decorative" val="1"/>
              </a:ext>
            </a:extLst>
          </p:cNvPr>
          <p:cNvSpPr>
            <a:spLocks noGrp="1"/>
          </p:cNvSpPr>
          <p:nvPr>
            <p:ph type="pic" sz="quarter" idx="26"/>
          </p:nvPr>
        </p:nvSpPr>
        <p:spPr>
          <a:xfrm>
            <a:off x="9208368" y="255337"/>
            <a:ext cx="2836863" cy="631825"/>
          </a:xfrm>
        </p:spPr>
      </p:sp>
    </p:spTree>
    <p:extLst>
      <p:ext uri="{BB962C8B-B14F-4D97-AF65-F5344CB8AC3E}">
        <p14:creationId xmlns:p14="http://schemas.microsoft.com/office/powerpoint/2010/main" val="28809655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189782-199C-D8C9-2E83-1A04994EF82A}"/>
              </a:ext>
            </a:extLst>
          </p:cNvPr>
          <p:cNvSpPr>
            <a:spLocks noGrp="1"/>
          </p:cNvSpPr>
          <p:nvPr>
            <p:ph type="title"/>
          </p:nvPr>
        </p:nvSpPr>
        <p:spPr/>
        <p:txBody>
          <a:bodyPr/>
          <a:lstStyle/>
          <a:p>
            <a:endParaRPr lang="en-GB"/>
          </a:p>
        </p:txBody>
      </p:sp>
      <p:sp>
        <p:nvSpPr>
          <p:cNvPr id="3" name="Text Placeholder 2">
            <a:extLst>
              <a:ext uri="{FF2B5EF4-FFF2-40B4-BE49-F238E27FC236}">
                <a16:creationId xmlns:a16="http://schemas.microsoft.com/office/drawing/2014/main" id="{81A4A55D-E0ED-46A4-E2E4-194DABA00A2A}"/>
              </a:ext>
            </a:extLst>
          </p:cNvPr>
          <p:cNvSpPr>
            <a:spLocks noGrp="1"/>
          </p:cNvSpPr>
          <p:nvPr>
            <p:ph type="body" sz="quarter" idx="10"/>
          </p:nvPr>
        </p:nvSpPr>
        <p:spPr/>
        <p:txBody>
          <a:bodyPr/>
          <a:lstStyle/>
          <a:p>
            <a:endParaRPr lang="en-GB"/>
          </a:p>
        </p:txBody>
      </p:sp>
      <p:sp>
        <p:nvSpPr>
          <p:cNvPr id="4" name="Content Placeholder 3">
            <a:extLst>
              <a:ext uri="{FF2B5EF4-FFF2-40B4-BE49-F238E27FC236}">
                <a16:creationId xmlns:a16="http://schemas.microsoft.com/office/drawing/2014/main" id="{95BAC6F1-97D1-B85B-3F73-0668ED5DA660}"/>
              </a:ext>
            </a:extLst>
          </p:cNvPr>
          <p:cNvSpPr>
            <a:spLocks noGrp="1"/>
          </p:cNvSpPr>
          <p:nvPr>
            <p:ph idx="1"/>
          </p:nvPr>
        </p:nvSpPr>
        <p:spPr/>
        <p:txBody>
          <a:bodyPr/>
          <a:lstStyle/>
          <a:p>
            <a:pPr>
              <a:spcBef>
                <a:spcPts val="600"/>
              </a:spcBef>
            </a:pPr>
            <a:r>
              <a:rPr lang="en-GB" sz="1800" dirty="0"/>
              <a:t>This PPT is designed to provide you, the teacher, with everything you need to teach your pupils about Hadrian’s Wall in Cumbria.  </a:t>
            </a:r>
          </a:p>
          <a:p>
            <a:pPr>
              <a:spcBef>
                <a:spcPts val="600"/>
              </a:spcBef>
            </a:pPr>
            <a:endParaRPr lang="en-GB" sz="1800" dirty="0"/>
          </a:p>
          <a:p>
            <a:pPr>
              <a:spcBef>
                <a:spcPts val="600"/>
              </a:spcBef>
            </a:pPr>
            <a:r>
              <a:rPr lang="en-GB" sz="1800" dirty="0"/>
              <a:t>The slides in this PPT are intended for use in the classroom. You will find information and discussion slides, as well as activities to do with your class.  You can use all, or some of the slides, and you can edit them to meet the needs of your pupils.</a:t>
            </a:r>
          </a:p>
          <a:p>
            <a:pPr>
              <a:spcBef>
                <a:spcPts val="600"/>
              </a:spcBef>
            </a:pPr>
            <a:endParaRPr lang="en-GB" sz="1800" dirty="0"/>
          </a:p>
          <a:p>
            <a:pPr>
              <a:spcBef>
                <a:spcPts val="600"/>
              </a:spcBef>
            </a:pPr>
            <a:r>
              <a:rPr lang="en-GB" sz="1800" dirty="0"/>
              <a:t>At the end of this PPT are a number of additional activities. These are designed to be carried out in conjunction with the Hadrian's Wall </a:t>
            </a:r>
            <a:r>
              <a:rPr lang="en-GB" sz="1800" dirty="0" err="1"/>
              <a:t>Storymap</a:t>
            </a:r>
            <a:r>
              <a:rPr lang="en-GB" sz="1800" dirty="0"/>
              <a:t>, which accompanies this  PPT. </a:t>
            </a:r>
          </a:p>
          <a:p>
            <a:endParaRPr lang="en-GB" dirty="0"/>
          </a:p>
        </p:txBody>
      </p:sp>
      <p:sp>
        <p:nvSpPr>
          <p:cNvPr id="5" name="Text Placeholder 4">
            <a:extLst>
              <a:ext uri="{FF2B5EF4-FFF2-40B4-BE49-F238E27FC236}">
                <a16:creationId xmlns:a16="http://schemas.microsoft.com/office/drawing/2014/main" id="{862A5DD2-480B-8D8B-901F-EB8C53171BC8}"/>
              </a:ext>
            </a:extLst>
          </p:cNvPr>
          <p:cNvSpPr>
            <a:spLocks noGrp="1"/>
          </p:cNvSpPr>
          <p:nvPr>
            <p:ph type="body" sz="quarter" idx="12"/>
          </p:nvPr>
        </p:nvSpPr>
        <p:spPr/>
        <p:txBody>
          <a:bodyPr/>
          <a:lstStyle/>
          <a:p>
            <a:r>
              <a:rPr lang="en-GB" dirty="0"/>
              <a:t>Contents</a:t>
            </a:r>
          </a:p>
        </p:txBody>
      </p:sp>
      <p:sp>
        <p:nvSpPr>
          <p:cNvPr id="6" name="Content Placeholder 5">
            <a:extLst>
              <a:ext uri="{FF2B5EF4-FFF2-40B4-BE49-F238E27FC236}">
                <a16:creationId xmlns:a16="http://schemas.microsoft.com/office/drawing/2014/main" id="{F6A4640A-1140-CD0B-4491-CDA68B9C39AB}"/>
              </a:ext>
            </a:extLst>
          </p:cNvPr>
          <p:cNvSpPr>
            <a:spLocks noGrp="1"/>
          </p:cNvSpPr>
          <p:nvPr>
            <p:ph idx="11"/>
          </p:nvPr>
        </p:nvSpPr>
        <p:spPr/>
        <p:txBody>
          <a:bodyPr/>
          <a:lstStyle/>
          <a:p>
            <a:r>
              <a:rPr lang="en-GB" sz="1800" dirty="0"/>
              <a:t>What would you like to know?</a:t>
            </a:r>
          </a:p>
          <a:p>
            <a:r>
              <a:rPr lang="en-GB" sz="1800" dirty="0"/>
              <a:t>What is Hadrian’s Wall? </a:t>
            </a:r>
          </a:p>
          <a:p>
            <a:r>
              <a:rPr lang="en-GB" sz="1800" dirty="0"/>
              <a:t>Who was Hadrian?</a:t>
            </a:r>
          </a:p>
          <a:p>
            <a:r>
              <a:rPr lang="en-GB" sz="1800" dirty="0"/>
              <a:t>When was Hadrian’s Wall built and why?</a:t>
            </a:r>
          </a:p>
          <a:p>
            <a:r>
              <a:rPr lang="en-GB" sz="1800" dirty="0"/>
              <a:t>Who built Hadrian’s Wall and how?</a:t>
            </a:r>
          </a:p>
          <a:p>
            <a:r>
              <a:rPr lang="en-GB" sz="1800" dirty="0"/>
              <a:t>What did Hadrian’s Wall look like?</a:t>
            </a:r>
          </a:p>
          <a:p>
            <a:r>
              <a:rPr lang="en-GB" sz="1800" dirty="0"/>
              <a:t>What was it like to live and work on Hadrian’s Wall? </a:t>
            </a:r>
          </a:p>
          <a:p>
            <a:r>
              <a:rPr lang="en-GB" sz="1800" dirty="0"/>
              <a:t>Is Hadrian’s Wall still there today? </a:t>
            </a:r>
          </a:p>
          <a:p>
            <a:r>
              <a:rPr lang="en-GB" sz="1800" dirty="0"/>
              <a:t>Suggested activities</a:t>
            </a:r>
          </a:p>
          <a:p>
            <a:endParaRPr lang="en-GB" dirty="0"/>
          </a:p>
        </p:txBody>
      </p:sp>
    </p:spTree>
    <p:extLst>
      <p:ext uri="{BB962C8B-B14F-4D97-AF65-F5344CB8AC3E}">
        <p14:creationId xmlns:p14="http://schemas.microsoft.com/office/powerpoint/2010/main" val="318008627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8F401F5-1801-152D-0A79-B89AFC59B244}"/>
              </a:ext>
            </a:extLst>
          </p:cNvPr>
          <p:cNvSpPr>
            <a:spLocks noGrp="1"/>
          </p:cNvSpPr>
          <p:nvPr>
            <p:ph type="title"/>
          </p:nvPr>
        </p:nvSpPr>
        <p:spPr/>
        <p:txBody>
          <a:bodyPr>
            <a:normAutofit/>
          </a:bodyPr>
          <a:lstStyle/>
          <a:p>
            <a:r>
              <a:rPr lang="en-GB" dirty="0"/>
              <a:t>What did Hadrian’s Wall look like? Turrets </a:t>
            </a:r>
          </a:p>
        </p:txBody>
      </p:sp>
      <p:sp>
        <p:nvSpPr>
          <p:cNvPr id="3" name="Content Placeholder 2">
            <a:extLst>
              <a:ext uri="{FF2B5EF4-FFF2-40B4-BE49-F238E27FC236}">
                <a16:creationId xmlns:a16="http://schemas.microsoft.com/office/drawing/2014/main" id="{7A4C1CFF-BDFE-8589-16C3-A7AC58D8FC9B}"/>
              </a:ext>
            </a:extLst>
          </p:cNvPr>
          <p:cNvSpPr>
            <a:spLocks noGrp="1"/>
          </p:cNvSpPr>
          <p:nvPr>
            <p:ph idx="1"/>
          </p:nvPr>
        </p:nvSpPr>
        <p:spPr>
          <a:xfrm>
            <a:off x="387412" y="2041112"/>
            <a:ext cx="5905354" cy="2959152"/>
          </a:xfrm>
        </p:spPr>
        <p:txBody>
          <a:bodyPr lIns="0" tIns="45720" rIns="90000" bIns="45720" anchor="t"/>
          <a:lstStyle/>
          <a:p>
            <a:pPr marL="342900" indent="-342900">
              <a:spcBef>
                <a:spcPts val="0"/>
              </a:spcBef>
              <a:buFont typeface="Arial"/>
              <a:buChar char="•"/>
              <a:defRPr/>
            </a:pPr>
            <a:r>
              <a:rPr lang="en-GB" sz="2400"/>
              <a:t>Turrets were stone towers built to provide a bases from which soldiers could patrol and watch out for enemies.</a:t>
            </a:r>
            <a:endParaRPr lang="en-US"/>
          </a:p>
          <a:p>
            <a:pPr marL="342900" indent="-342900">
              <a:spcBef>
                <a:spcPts val="0"/>
              </a:spcBef>
              <a:buFont typeface="Arial"/>
              <a:buChar char="•"/>
              <a:defRPr/>
            </a:pPr>
            <a:endParaRPr lang="en-GB" sz="2400"/>
          </a:p>
          <a:p>
            <a:pPr marL="342900" indent="-342900">
              <a:lnSpc>
                <a:spcPct val="100000"/>
              </a:lnSpc>
              <a:spcBef>
                <a:spcPts val="0"/>
              </a:spcBef>
              <a:buFont typeface="Arial"/>
              <a:buChar char="•"/>
              <a:defRPr/>
            </a:pPr>
            <a:r>
              <a:rPr lang="en-GB" sz="2400"/>
              <a:t>Two turrets were built, equally distanced between each Milecastle. Like the </a:t>
            </a:r>
            <a:r>
              <a:rPr lang="en-GB" sz="2400" err="1"/>
              <a:t>Milescastles</a:t>
            </a:r>
            <a:r>
              <a:rPr lang="en-GB" sz="2400"/>
              <a:t>, they were taller than the wall.</a:t>
            </a:r>
            <a:endParaRPr lang="en-US">
              <a:cs typeface="Arial"/>
            </a:endParaRPr>
          </a:p>
          <a:p>
            <a:endParaRPr lang="en-US" sz="2400"/>
          </a:p>
        </p:txBody>
      </p:sp>
      <p:sp>
        <p:nvSpPr>
          <p:cNvPr id="5" name="Picture Placeholder 4">
            <a:extLst>
              <a:ext uri="{FF2B5EF4-FFF2-40B4-BE49-F238E27FC236}">
                <a16:creationId xmlns:a16="http://schemas.microsoft.com/office/drawing/2014/main" id="{F9861E84-F6D8-498B-8D07-52F113F5E701}"/>
              </a:ext>
              <a:ext uri="{C183D7F6-B498-43B3-948B-1728B52AA6E4}">
                <adec:decorative xmlns:adec="http://schemas.microsoft.com/office/drawing/2017/decorative" val="1"/>
              </a:ext>
            </a:extLst>
          </p:cNvPr>
          <p:cNvSpPr>
            <a:spLocks noGrp="1"/>
          </p:cNvSpPr>
          <p:nvPr>
            <p:ph type="pic" sz="quarter" idx="11"/>
          </p:nvPr>
        </p:nvSpPr>
        <p:spPr/>
      </p:sp>
      <p:pic>
        <p:nvPicPr>
          <p:cNvPr id="9" name="Picture Placeholder 8" descr="Ruins of stone walls in a rural landscape">
            <a:extLst>
              <a:ext uri="{FF2B5EF4-FFF2-40B4-BE49-F238E27FC236}">
                <a16:creationId xmlns:a16="http://schemas.microsoft.com/office/drawing/2014/main" id="{472352A5-A4CD-1907-C0B0-619EA63E2485}"/>
              </a:ext>
            </a:extLst>
          </p:cNvPr>
          <p:cNvPicPr>
            <a:picLocks noGrp="1" noChangeAspect="1"/>
          </p:cNvPicPr>
          <p:nvPr>
            <p:ph type="pic" sz="quarter" idx="12"/>
          </p:nvPr>
        </p:nvPicPr>
        <p:blipFill rotWithShape="1">
          <a:blip r:embed="rId3"/>
          <a:srcRect l="14632" r="14632"/>
          <a:stretch/>
        </p:blipFill>
        <p:spPr>
          <a:xfrm rot="20733588">
            <a:off x="6140483" y="222358"/>
            <a:ext cx="2945160" cy="2762675"/>
          </a:xfrm>
        </p:spPr>
      </p:pic>
      <p:sp>
        <p:nvSpPr>
          <p:cNvPr id="17" name="Picture Placeholder 16">
            <a:extLst>
              <a:ext uri="{FF2B5EF4-FFF2-40B4-BE49-F238E27FC236}">
                <a16:creationId xmlns:a16="http://schemas.microsoft.com/office/drawing/2014/main" id="{427B1625-9E6A-8301-0262-A4B2963779F6}"/>
              </a:ext>
              <a:ext uri="{C183D7F6-B498-43B3-948B-1728B52AA6E4}">
                <adec:decorative xmlns:adec="http://schemas.microsoft.com/office/drawing/2017/decorative" val="1"/>
              </a:ext>
            </a:extLst>
          </p:cNvPr>
          <p:cNvSpPr>
            <a:spLocks noGrp="1"/>
          </p:cNvSpPr>
          <p:nvPr>
            <p:ph type="pic" sz="quarter" idx="26"/>
          </p:nvPr>
        </p:nvSpPr>
        <p:spPr>
          <a:xfrm>
            <a:off x="9208368" y="132194"/>
            <a:ext cx="2836863" cy="631825"/>
          </a:xfrm>
        </p:spPr>
      </p:sp>
      <p:sp>
        <p:nvSpPr>
          <p:cNvPr id="8" name="Text Placeholder 7">
            <a:extLst>
              <a:ext uri="{FF2B5EF4-FFF2-40B4-BE49-F238E27FC236}">
                <a16:creationId xmlns:a16="http://schemas.microsoft.com/office/drawing/2014/main" id="{CE1525C1-097D-5A50-6DD7-1288801053FB}"/>
              </a:ext>
            </a:extLst>
          </p:cNvPr>
          <p:cNvSpPr>
            <a:spLocks noGrp="1"/>
          </p:cNvSpPr>
          <p:nvPr>
            <p:ph type="body" sz="quarter" idx="23"/>
          </p:nvPr>
        </p:nvSpPr>
        <p:spPr>
          <a:xfrm>
            <a:off x="9325182" y="194806"/>
            <a:ext cx="2603237" cy="414338"/>
          </a:xfrm>
        </p:spPr>
        <p:txBody>
          <a:bodyPr/>
          <a:lstStyle/>
          <a:p>
            <a:r>
              <a:rPr lang="en-GB" sz="1400" dirty="0">
                <a:latin typeface="Arial" panose="020B0604020202020204" pitchFamily="34" charset="0"/>
                <a:cs typeface="Arial" panose="020B0604020202020204" pitchFamily="34" charset="0"/>
              </a:rPr>
              <a:t>General view of Banks East Turret (turret 52a)</a:t>
            </a:r>
            <a:endParaRPr lang="en-US" dirty="0"/>
          </a:p>
        </p:txBody>
      </p:sp>
      <p:sp>
        <p:nvSpPr>
          <p:cNvPr id="7" name="Picture Placeholder 6">
            <a:extLst>
              <a:ext uri="{FF2B5EF4-FFF2-40B4-BE49-F238E27FC236}">
                <a16:creationId xmlns:a16="http://schemas.microsoft.com/office/drawing/2014/main" id="{F6C85B0A-CDDA-5711-6887-79EAAA4DA501}"/>
              </a:ext>
              <a:ext uri="{C183D7F6-B498-43B3-948B-1728B52AA6E4}">
                <adec:decorative xmlns:adec="http://schemas.microsoft.com/office/drawing/2017/decorative" val="1"/>
              </a:ext>
            </a:extLst>
          </p:cNvPr>
          <p:cNvSpPr>
            <a:spLocks noGrp="1"/>
          </p:cNvSpPr>
          <p:nvPr>
            <p:ph type="pic" sz="quarter" idx="13"/>
          </p:nvPr>
        </p:nvSpPr>
        <p:spPr/>
      </p:sp>
      <p:pic>
        <p:nvPicPr>
          <p:cNvPr id="11" name="Picture Placeholder 10" descr="A reconstruction drawing of a Roman Turret - a stone tower with crenelations on top">
            <a:extLst>
              <a:ext uri="{FF2B5EF4-FFF2-40B4-BE49-F238E27FC236}">
                <a16:creationId xmlns:a16="http://schemas.microsoft.com/office/drawing/2014/main" id="{E7B27BA3-54EF-1FBC-0001-4EA25CEEA0B6}"/>
              </a:ext>
            </a:extLst>
          </p:cNvPr>
          <p:cNvPicPr>
            <a:picLocks noGrp="1" noChangeAspect="1"/>
          </p:cNvPicPr>
          <p:nvPr>
            <p:ph type="pic" sz="quarter" idx="14"/>
          </p:nvPr>
        </p:nvPicPr>
        <p:blipFill rotWithShape="1">
          <a:blip r:embed="rId4"/>
          <a:srcRect t="4133" b="23007"/>
          <a:stretch/>
        </p:blipFill>
        <p:spPr>
          <a:xfrm rot="1268507">
            <a:off x="8410898" y="3007120"/>
            <a:ext cx="2963115" cy="2779517"/>
          </a:xfrm>
        </p:spPr>
      </p:pic>
      <p:sp>
        <p:nvSpPr>
          <p:cNvPr id="13" name="Picture Placeholder 12">
            <a:extLst>
              <a:ext uri="{FF2B5EF4-FFF2-40B4-BE49-F238E27FC236}">
                <a16:creationId xmlns:a16="http://schemas.microsoft.com/office/drawing/2014/main" id="{EF8AF178-E670-F816-3D11-85D1C725B6B3}"/>
              </a:ext>
              <a:ext uri="{C183D7F6-B498-43B3-948B-1728B52AA6E4}">
                <adec:decorative xmlns:adec="http://schemas.microsoft.com/office/drawing/2017/decorative" val="1"/>
              </a:ext>
            </a:extLst>
          </p:cNvPr>
          <p:cNvSpPr>
            <a:spLocks noGrp="1"/>
          </p:cNvSpPr>
          <p:nvPr>
            <p:ph type="pic" sz="quarter" idx="25"/>
          </p:nvPr>
        </p:nvSpPr>
        <p:spPr>
          <a:xfrm>
            <a:off x="5067731" y="6176961"/>
            <a:ext cx="2836863" cy="631825"/>
          </a:xfrm>
        </p:spPr>
      </p:sp>
      <p:sp>
        <p:nvSpPr>
          <p:cNvPr id="10" name="Text Placeholder 9">
            <a:extLst>
              <a:ext uri="{FF2B5EF4-FFF2-40B4-BE49-F238E27FC236}">
                <a16:creationId xmlns:a16="http://schemas.microsoft.com/office/drawing/2014/main" id="{38D169AA-DD66-77CF-9ADF-E79FE4053173}"/>
              </a:ext>
            </a:extLst>
          </p:cNvPr>
          <p:cNvSpPr>
            <a:spLocks noGrp="1"/>
          </p:cNvSpPr>
          <p:nvPr>
            <p:ph type="body" sz="quarter" idx="24"/>
          </p:nvPr>
        </p:nvSpPr>
        <p:spPr>
          <a:xfrm>
            <a:off x="5184543" y="6252498"/>
            <a:ext cx="2603237" cy="418358"/>
          </a:xfrm>
        </p:spPr>
        <p:txBody>
          <a:bodyPr/>
          <a:lstStyle/>
          <a:p>
            <a:r>
              <a:rPr lang="en-GB" sz="1400" dirty="0">
                <a:latin typeface="Arial" panose="020B0604020202020204" pitchFamily="34" charset="0"/>
                <a:cs typeface="Arial" panose="020B0604020202020204" pitchFamily="34" charset="0"/>
              </a:rPr>
              <a:t>Reconstruction of Banks East Turret (turret 52a)</a:t>
            </a:r>
            <a:endParaRPr lang="en-US" dirty="0"/>
          </a:p>
        </p:txBody>
      </p:sp>
    </p:spTree>
    <p:extLst>
      <p:ext uri="{BB962C8B-B14F-4D97-AF65-F5344CB8AC3E}">
        <p14:creationId xmlns:p14="http://schemas.microsoft.com/office/powerpoint/2010/main" val="233260307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582CEB2B-194F-971C-1063-F913A6725378}"/>
              </a:ext>
            </a:extLst>
          </p:cNvPr>
          <p:cNvSpPr>
            <a:spLocks noGrp="1"/>
          </p:cNvSpPr>
          <p:nvPr>
            <p:ph type="title"/>
          </p:nvPr>
        </p:nvSpPr>
        <p:spPr/>
        <p:txBody>
          <a:bodyPr/>
          <a:lstStyle/>
          <a:p>
            <a:r>
              <a:rPr lang="en-GB" dirty="0"/>
              <a:t>What did Hadrian’s Wall look like? Forts</a:t>
            </a:r>
          </a:p>
        </p:txBody>
      </p:sp>
      <p:sp>
        <p:nvSpPr>
          <p:cNvPr id="5" name="Content Placeholder 4">
            <a:extLst>
              <a:ext uri="{FF2B5EF4-FFF2-40B4-BE49-F238E27FC236}">
                <a16:creationId xmlns:a16="http://schemas.microsoft.com/office/drawing/2014/main" id="{5C95D3E2-52BB-D6AB-CC03-D987ED119FF8}"/>
              </a:ext>
            </a:extLst>
          </p:cNvPr>
          <p:cNvSpPr>
            <a:spLocks noGrp="1"/>
          </p:cNvSpPr>
          <p:nvPr>
            <p:ph idx="1"/>
          </p:nvPr>
        </p:nvSpPr>
        <p:spPr/>
        <p:txBody>
          <a:bodyPr lIns="0" tIns="45720" rIns="90000" bIns="45720" anchor="t"/>
          <a:lstStyle/>
          <a:p>
            <a:pPr marL="285750" indent="-285750">
              <a:buFont typeface="Arial"/>
              <a:buChar char="•"/>
            </a:pPr>
            <a:r>
              <a:rPr lang="en-GB" sz="1800"/>
              <a:t>Roman forts on Hadrian’s Wall provided somewhere for the soldiers, who were stationed there, to stay.   </a:t>
            </a:r>
            <a:endParaRPr lang="en-US"/>
          </a:p>
          <a:p>
            <a:pPr marL="285750" indent="-285750">
              <a:buFont typeface="Arial"/>
              <a:buChar char="•"/>
            </a:pPr>
            <a:r>
              <a:rPr lang="en-GB" sz="1800"/>
              <a:t>It was originally planned that soldiers manning the wall would live in the line of forts which already lay along the </a:t>
            </a:r>
            <a:r>
              <a:rPr lang="en-GB" sz="1800" err="1"/>
              <a:t>Stanegate</a:t>
            </a:r>
            <a:r>
              <a:rPr lang="en-GB" sz="1800"/>
              <a:t> Road. However, an important change of plan meant additional forts were built along the line of the wall and down the Cumbrian coast (Western Sea Defences). </a:t>
            </a:r>
            <a:endParaRPr lang="en-GB" sz="1800">
              <a:cs typeface="Arial" panose="020B0604020202020204"/>
            </a:endParaRPr>
          </a:p>
          <a:p>
            <a:pPr marL="285750" indent="-285750">
              <a:buFont typeface="Arial"/>
              <a:buChar char="•"/>
            </a:pPr>
            <a:r>
              <a:rPr lang="en-GB" sz="1800"/>
              <a:t>There are now known to have been 16 forts, each one about 7 miles from the next, either attached to the wall or close to it. Some lay over turrets or milecastles that had been built earlier.</a:t>
            </a:r>
            <a:endParaRPr lang="en-GB" sz="1800">
              <a:cs typeface="Calibri"/>
            </a:endParaRPr>
          </a:p>
          <a:p>
            <a:pPr marL="285750" indent="-285750">
              <a:buFont typeface="Arial"/>
              <a:buChar char="•"/>
            </a:pPr>
            <a:endParaRPr lang="en-US" sz="1800">
              <a:cs typeface="Arial" panose="020B0604020202020204"/>
            </a:endParaRPr>
          </a:p>
        </p:txBody>
      </p:sp>
      <p:pic>
        <p:nvPicPr>
          <p:cNvPr id="13" name="Picture Placeholder 12" descr="A reconstruction drawing of a Roman Fort - a stone wall with crenelations on top, inside which are a range of military buildings, such as barracks">
            <a:extLst>
              <a:ext uri="{FF2B5EF4-FFF2-40B4-BE49-F238E27FC236}">
                <a16:creationId xmlns:a16="http://schemas.microsoft.com/office/drawing/2014/main" id="{700D0AEC-DF0B-644F-5CC3-701513C3730F}"/>
              </a:ext>
            </a:extLst>
          </p:cNvPr>
          <p:cNvPicPr>
            <a:picLocks noGrp="1" noChangeAspect="1"/>
          </p:cNvPicPr>
          <p:nvPr>
            <p:ph type="pic" sz="quarter" idx="14"/>
          </p:nvPr>
        </p:nvPicPr>
        <p:blipFill rotWithShape="1">
          <a:blip r:embed="rId3"/>
          <a:srcRect l="21065" r="21065"/>
          <a:stretch/>
        </p:blipFill>
        <p:spPr/>
      </p:pic>
      <p:sp>
        <p:nvSpPr>
          <p:cNvPr id="7" name="Picture Placeholder 6">
            <a:extLst>
              <a:ext uri="{FF2B5EF4-FFF2-40B4-BE49-F238E27FC236}">
                <a16:creationId xmlns:a16="http://schemas.microsoft.com/office/drawing/2014/main" id="{C82E71D8-C12A-115F-043E-74592DA2FDA9}"/>
              </a:ext>
              <a:ext uri="{C183D7F6-B498-43B3-948B-1728B52AA6E4}">
                <adec:decorative xmlns:adec="http://schemas.microsoft.com/office/drawing/2017/decorative" val="1"/>
              </a:ext>
            </a:extLst>
          </p:cNvPr>
          <p:cNvSpPr>
            <a:spLocks noGrp="1"/>
          </p:cNvSpPr>
          <p:nvPr>
            <p:ph type="pic" sz="quarter" idx="24"/>
          </p:nvPr>
        </p:nvSpPr>
        <p:spPr/>
      </p:sp>
      <p:sp>
        <p:nvSpPr>
          <p:cNvPr id="2" name="Text Placeholder 1">
            <a:extLst>
              <a:ext uri="{FF2B5EF4-FFF2-40B4-BE49-F238E27FC236}">
                <a16:creationId xmlns:a16="http://schemas.microsoft.com/office/drawing/2014/main" id="{DFB920DC-C800-084E-1F85-1C3C28429296}"/>
              </a:ext>
            </a:extLst>
          </p:cNvPr>
          <p:cNvSpPr>
            <a:spLocks noGrp="1"/>
          </p:cNvSpPr>
          <p:nvPr>
            <p:ph type="body" sz="quarter" idx="23"/>
          </p:nvPr>
        </p:nvSpPr>
        <p:spPr/>
        <p:txBody>
          <a:bodyPr/>
          <a:lstStyle/>
          <a:p>
            <a:r>
              <a:rPr lang="en-GB" sz="1400"/>
              <a:t>Reconstruction during of the Roman Fort at Moresby. </a:t>
            </a:r>
          </a:p>
        </p:txBody>
      </p:sp>
    </p:spTree>
    <p:extLst>
      <p:ext uri="{BB962C8B-B14F-4D97-AF65-F5344CB8AC3E}">
        <p14:creationId xmlns:p14="http://schemas.microsoft.com/office/powerpoint/2010/main" val="403042122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CDBCA153-591A-C571-B6D2-E62A773AC12A}"/>
              </a:ext>
            </a:extLst>
          </p:cNvPr>
          <p:cNvSpPr>
            <a:spLocks noGrp="1"/>
          </p:cNvSpPr>
          <p:nvPr>
            <p:ph type="title"/>
          </p:nvPr>
        </p:nvSpPr>
        <p:spPr>
          <a:xfrm>
            <a:off x="357187" y="-710288"/>
            <a:ext cx="5580905" cy="710288"/>
          </a:xfrm>
        </p:spPr>
        <p:txBody>
          <a:bodyPr vert="horz" lIns="0" tIns="45720" rIns="90000" bIns="45720" rtlCol="0" anchor="b">
            <a:normAutofit/>
          </a:bodyPr>
          <a:lstStyle/>
          <a:p>
            <a:r>
              <a:rPr lang="en-GB" dirty="0"/>
              <a:t>Layout of a Roman Fort</a:t>
            </a:r>
          </a:p>
        </p:txBody>
      </p:sp>
      <p:sp>
        <p:nvSpPr>
          <p:cNvPr id="5" name="Content Placeholder 4">
            <a:extLst>
              <a:ext uri="{FF2B5EF4-FFF2-40B4-BE49-F238E27FC236}">
                <a16:creationId xmlns:a16="http://schemas.microsoft.com/office/drawing/2014/main" id="{5C95D3E2-52BB-D6AB-CC03-D987ED119FF8}"/>
              </a:ext>
            </a:extLst>
          </p:cNvPr>
          <p:cNvSpPr>
            <a:spLocks noGrp="1"/>
          </p:cNvSpPr>
          <p:nvPr>
            <p:ph idx="1"/>
          </p:nvPr>
        </p:nvSpPr>
        <p:spPr>
          <a:xfrm>
            <a:off x="381886" y="407905"/>
            <a:ext cx="5324852" cy="4981601"/>
          </a:xfrm>
        </p:spPr>
        <p:txBody>
          <a:bodyPr lIns="0" tIns="45720" rIns="90000" bIns="45720" anchor="t"/>
          <a:lstStyle/>
          <a:p>
            <a:pPr marL="285750" indent="-285750">
              <a:buFont typeface="Arial"/>
              <a:buChar char="•"/>
            </a:pPr>
            <a:r>
              <a:rPr lang="en-GB" sz="1600" dirty="0"/>
              <a:t>Each fort was built for a single garrison of soldiers. They were straight sided rectangular enclosures with rounded corners and were surrounded by a stone wall or turf rampart and two or more ditches.  They usually had 3 or 4 gates for access in and out.</a:t>
            </a:r>
            <a:endParaRPr lang="en-US" dirty="0"/>
          </a:p>
          <a:p>
            <a:pPr marL="285750" indent="-285750">
              <a:buFont typeface="Arial"/>
              <a:buChar char="•"/>
            </a:pPr>
            <a:br>
              <a:rPr lang="en-GB" sz="1600" dirty="0"/>
            </a:br>
            <a:r>
              <a:rPr lang="en-GB" sz="1600" dirty="0"/>
              <a:t>Each fort was a bit like a small fortified town.  It had:</a:t>
            </a:r>
            <a:endParaRPr lang="en-GB" sz="1600" dirty="0">
              <a:cs typeface="Arial" panose="020B0604020202020204"/>
            </a:endParaRPr>
          </a:p>
          <a:p>
            <a:pPr marL="742950" lvl="1" indent="-285750">
              <a:buFont typeface="Arial"/>
              <a:buChar char="•"/>
            </a:pPr>
            <a:r>
              <a:rPr lang="en-GB" sz="1600" dirty="0"/>
              <a:t>a series of </a:t>
            </a:r>
            <a:r>
              <a:rPr lang="en-GB" sz="1600" b="1" dirty="0"/>
              <a:t>streets</a:t>
            </a:r>
            <a:r>
              <a:rPr lang="en-GB" sz="1600" dirty="0"/>
              <a:t> running east to west and north to south (via </a:t>
            </a:r>
            <a:r>
              <a:rPr lang="en-GB" sz="1600" dirty="0" err="1"/>
              <a:t>principalis</a:t>
            </a:r>
            <a:r>
              <a:rPr lang="en-GB" sz="1600" dirty="0"/>
              <a:t> and </a:t>
            </a:r>
            <a:r>
              <a:rPr lang="en-GB" sz="1600" dirty="0">
                <a:cs typeface="Arial"/>
              </a:rPr>
              <a:t>via praetoria), </a:t>
            </a:r>
            <a:endParaRPr lang="en-GB" sz="1600" dirty="0">
              <a:cs typeface="Arial" panose="020B0604020202020204" pitchFamily="34" charset="0"/>
            </a:endParaRPr>
          </a:p>
          <a:p>
            <a:pPr marL="742950" lvl="1" indent="-285750">
              <a:buFont typeface="Arial"/>
              <a:buChar char="•"/>
            </a:pPr>
            <a:r>
              <a:rPr lang="en-GB" sz="1600" dirty="0">
                <a:cs typeface="Arial"/>
              </a:rPr>
              <a:t>an area containing </a:t>
            </a:r>
            <a:r>
              <a:rPr lang="en-GB" sz="1600" b="1" dirty="0"/>
              <a:t>barrack blocks </a:t>
            </a:r>
            <a:r>
              <a:rPr lang="en-GB" sz="1600" dirty="0"/>
              <a:t>for soldiers to sleep in and stores (</a:t>
            </a:r>
            <a:r>
              <a:rPr lang="en-GB" sz="1600" dirty="0">
                <a:cs typeface="Arial"/>
              </a:rPr>
              <a:t>the </a:t>
            </a:r>
            <a:r>
              <a:rPr lang="en-GB" sz="1600" dirty="0" err="1">
                <a:cs typeface="Arial"/>
              </a:rPr>
              <a:t>praetentura</a:t>
            </a:r>
            <a:r>
              <a:rPr lang="en-GB" sz="1600" dirty="0">
                <a:cs typeface="Arial"/>
              </a:rPr>
              <a:t>)</a:t>
            </a:r>
          </a:p>
          <a:p>
            <a:pPr marL="742950" lvl="1" indent="-285750">
              <a:buFont typeface="Arial"/>
              <a:buChar char="•"/>
            </a:pPr>
            <a:r>
              <a:rPr lang="en-GB" sz="1600" dirty="0">
                <a:cs typeface="Arial"/>
              </a:rPr>
              <a:t>a </a:t>
            </a:r>
            <a:r>
              <a:rPr lang="en-GB" sz="1600" b="1" dirty="0">
                <a:cs typeface="Arial"/>
              </a:rPr>
              <a:t>headquarters</a:t>
            </a:r>
            <a:r>
              <a:rPr lang="en-GB" sz="1600" dirty="0">
                <a:cs typeface="Arial"/>
              </a:rPr>
              <a:t> in the centre for meetings and decision making. (principia)</a:t>
            </a:r>
          </a:p>
          <a:p>
            <a:pPr marL="742950" lvl="1" indent="-285750">
              <a:buFont typeface="Arial"/>
              <a:buChar char="•"/>
            </a:pPr>
            <a:r>
              <a:rPr lang="en-GB" sz="1600" dirty="0">
                <a:cs typeface="Arial"/>
              </a:rPr>
              <a:t>a </a:t>
            </a:r>
            <a:r>
              <a:rPr lang="en-GB" sz="1600" b="1" dirty="0">
                <a:cs typeface="Arial"/>
              </a:rPr>
              <a:t>grand villa </a:t>
            </a:r>
            <a:r>
              <a:rPr lang="en-GB" sz="1600" dirty="0">
                <a:cs typeface="Arial"/>
              </a:rPr>
              <a:t>for the commander and his family (praetorium). </a:t>
            </a:r>
            <a:endParaRPr lang="en-GB" sz="1600" dirty="0">
              <a:cs typeface="Arial" panose="020B0604020202020204" pitchFamily="34" charset="0"/>
            </a:endParaRPr>
          </a:p>
          <a:p>
            <a:pPr marL="285750" indent="-285750">
              <a:buFont typeface="Arial"/>
              <a:buChar char="•"/>
            </a:pPr>
            <a:r>
              <a:rPr lang="en-GB" sz="1600" dirty="0"/>
              <a:t>The </a:t>
            </a:r>
            <a:r>
              <a:rPr lang="en-GB" sz="1600" b="1" dirty="0"/>
              <a:t>bath-house</a:t>
            </a:r>
            <a:r>
              <a:rPr lang="en-GB" sz="1600" dirty="0"/>
              <a:t> normally lay outside the fort. This contained a toilet and there was also usually one of those inside the fort.</a:t>
            </a:r>
            <a:endParaRPr lang="en-GB" sz="1600" dirty="0">
              <a:cs typeface="Arial" panose="020B0604020202020204"/>
            </a:endParaRPr>
          </a:p>
          <a:p>
            <a:endParaRPr lang="en-US" sz="1600" dirty="0"/>
          </a:p>
        </p:txBody>
      </p:sp>
      <p:sp>
        <p:nvSpPr>
          <p:cNvPr id="10" name="Picture 3">
            <a:extLst>
              <a:ext uri="{FF2B5EF4-FFF2-40B4-BE49-F238E27FC236}">
                <a16:creationId xmlns:a16="http://schemas.microsoft.com/office/drawing/2014/main" id="{20E264B3-1387-14C3-711A-990615E4DFDF}"/>
              </a:ext>
            </a:extLst>
          </p:cNvPr>
          <p:cNvSpPr/>
          <p:nvPr/>
        </p:nvSpPr>
        <p:spPr>
          <a:xfrm>
            <a:off x="1575582" y="5470854"/>
            <a:ext cx="3926511" cy="1150284"/>
          </a:xfrm>
          <a:custGeom>
            <a:avLst/>
            <a:gdLst>
              <a:gd name="connsiteX0" fmla="*/ 5911123 w 5925345"/>
              <a:gd name="connsiteY0" fmla="*/ 1060739 h 1876623"/>
              <a:gd name="connsiteX1" fmla="*/ 5925264 w 5925345"/>
              <a:gd name="connsiteY1" fmla="*/ 1383675 h 1876623"/>
              <a:gd name="connsiteX2" fmla="*/ 5814493 w 5925345"/>
              <a:gd name="connsiteY2" fmla="*/ 1480320 h 1876623"/>
              <a:gd name="connsiteX3" fmla="*/ 4867040 w 5925345"/>
              <a:gd name="connsiteY3" fmla="*/ 1572251 h 1876623"/>
              <a:gd name="connsiteX4" fmla="*/ 4518226 w 5925345"/>
              <a:gd name="connsiteY4" fmla="*/ 1605252 h 1876623"/>
              <a:gd name="connsiteX5" fmla="*/ 3896018 w 5925345"/>
              <a:gd name="connsiteY5" fmla="*/ 1657110 h 1876623"/>
              <a:gd name="connsiteX6" fmla="*/ 3221959 w 5925345"/>
              <a:gd name="connsiteY6" fmla="*/ 1694825 h 1876623"/>
              <a:gd name="connsiteX7" fmla="*/ 2203800 w 5925345"/>
              <a:gd name="connsiteY7" fmla="*/ 1746683 h 1876623"/>
              <a:gd name="connsiteX8" fmla="*/ 1694721 w 5925345"/>
              <a:gd name="connsiteY8" fmla="*/ 1774970 h 1876623"/>
              <a:gd name="connsiteX9" fmla="*/ 657708 w 5925345"/>
              <a:gd name="connsiteY9" fmla="*/ 1862186 h 1876623"/>
              <a:gd name="connsiteX10" fmla="*/ 341890 w 5925345"/>
              <a:gd name="connsiteY10" fmla="*/ 1869258 h 1876623"/>
              <a:gd name="connsiteX11" fmla="*/ 245259 w 5925345"/>
              <a:gd name="connsiteY11" fmla="*/ 1848043 h 1876623"/>
              <a:gd name="connsiteX12" fmla="*/ 158056 w 5925345"/>
              <a:gd name="connsiteY12" fmla="*/ 1760827 h 1876623"/>
              <a:gd name="connsiteX13" fmla="*/ 4861 w 5925345"/>
              <a:gd name="connsiteY13" fmla="*/ 865091 h 1876623"/>
              <a:gd name="connsiteX14" fmla="*/ 35500 w 5925345"/>
              <a:gd name="connsiteY14" fmla="*/ 619943 h 1876623"/>
              <a:gd name="connsiteX15" fmla="*/ 110919 w 5925345"/>
              <a:gd name="connsiteY15" fmla="*/ 372437 h 1876623"/>
              <a:gd name="connsiteX16" fmla="*/ 247616 w 5925345"/>
              <a:gd name="connsiteY16" fmla="*/ 285221 h 1876623"/>
              <a:gd name="connsiteX17" fmla="*/ 506869 w 5925345"/>
              <a:gd name="connsiteY17" fmla="*/ 285221 h 1876623"/>
              <a:gd name="connsiteX18" fmla="*/ 1081941 w 5925345"/>
              <a:gd name="connsiteY18" fmla="*/ 266363 h 1876623"/>
              <a:gd name="connsiteX19" fmla="*/ 1534455 w 5925345"/>
              <a:gd name="connsiteY19" fmla="*/ 252220 h 1876623"/>
              <a:gd name="connsiteX20" fmla="*/ 2957992 w 5925345"/>
              <a:gd name="connsiteY20" fmla="*/ 214505 h 1876623"/>
              <a:gd name="connsiteX21" fmla="*/ 3679188 w 5925345"/>
              <a:gd name="connsiteY21" fmla="*/ 153218 h 1876623"/>
              <a:gd name="connsiteX22" fmla="*/ 4108134 w 5925345"/>
              <a:gd name="connsiteY22" fmla="*/ 113145 h 1876623"/>
              <a:gd name="connsiteX23" fmla="*/ 4704417 w 5925345"/>
              <a:gd name="connsiteY23" fmla="*/ 40072 h 1876623"/>
              <a:gd name="connsiteX24" fmla="*/ 5006094 w 5925345"/>
              <a:gd name="connsiteY24" fmla="*/ 16500 h 1876623"/>
              <a:gd name="connsiteX25" fmla="*/ 5623588 w 5925345"/>
              <a:gd name="connsiteY25" fmla="*/ 0 h 1876623"/>
              <a:gd name="connsiteX26" fmla="*/ 5729646 w 5925345"/>
              <a:gd name="connsiteY26" fmla="*/ 9429 h 1876623"/>
              <a:gd name="connsiteX27" fmla="*/ 5790924 w 5925345"/>
              <a:gd name="connsiteY27" fmla="*/ 63644 h 1876623"/>
              <a:gd name="connsiteX28" fmla="*/ 5880484 w 5925345"/>
              <a:gd name="connsiteY28" fmla="*/ 577513 h 1876623"/>
              <a:gd name="connsiteX29" fmla="*/ 5904053 w 5925345"/>
              <a:gd name="connsiteY29" fmla="*/ 846234 h 1876623"/>
              <a:gd name="connsiteX30" fmla="*/ 5904053 w 5925345"/>
              <a:gd name="connsiteY30" fmla="*/ 1056025 h 1876623"/>
              <a:gd name="connsiteX31" fmla="*/ 5911123 w 5925345"/>
              <a:gd name="connsiteY31" fmla="*/ 1056025 h 1876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925345" h="1876623">
                <a:moveTo>
                  <a:pt x="5911123" y="1060739"/>
                </a:moveTo>
                <a:cubicBezTo>
                  <a:pt x="5915837" y="1166813"/>
                  <a:pt x="5920551" y="1275244"/>
                  <a:pt x="5925264" y="1383675"/>
                </a:cubicBezTo>
                <a:cubicBezTo>
                  <a:pt x="5927621" y="1433176"/>
                  <a:pt x="5878127" y="1477963"/>
                  <a:pt x="5814493" y="1480320"/>
                </a:cubicBezTo>
                <a:cubicBezTo>
                  <a:pt x="5496318" y="1494463"/>
                  <a:pt x="5180500" y="1525107"/>
                  <a:pt x="4867040" y="1572251"/>
                </a:cubicBezTo>
                <a:cubicBezTo>
                  <a:pt x="4751554" y="1588751"/>
                  <a:pt x="4633711" y="1595823"/>
                  <a:pt x="4518226" y="1605252"/>
                </a:cubicBezTo>
                <a:cubicBezTo>
                  <a:pt x="4310823" y="1624109"/>
                  <a:pt x="4103420" y="1642967"/>
                  <a:pt x="3896018" y="1657110"/>
                </a:cubicBezTo>
                <a:cubicBezTo>
                  <a:pt x="3672117" y="1673610"/>
                  <a:pt x="3445860" y="1690111"/>
                  <a:pt x="3221959" y="1694825"/>
                </a:cubicBezTo>
                <a:cubicBezTo>
                  <a:pt x="2882573" y="1704254"/>
                  <a:pt x="2540830" y="1716040"/>
                  <a:pt x="2203800" y="1746683"/>
                </a:cubicBezTo>
                <a:cubicBezTo>
                  <a:pt x="2034107" y="1760827"/>
                  <a:pt x="1864414" y="1763184"/>
                  <a:pt x="1694721" y="1774970"/>
                </a:cubicBezTo>
                <a:cubicBezTo>
                  <a:pt x="1348264" y="1798542"/>
                  <a:pt x="1001808" y="1812685"/>
                  <a:pt x="657708" y="1862186"/>
                </a:cubicBezTo>
                <a:cubicBezTo>
                  <a:pt x="554006" y="1878686"/>
                  <a:pt x="447948" y="1881044"/>
                  <a:pt x="341890" y="1869258"/>
                </a:cubicBezTo>
                <a:cubicBezTo>
                  <a:pt x="308894" y="1864543"/>
                  <a:pt x="275898" y="1857472"/>
                  <a:pt x="245259" y="1848043"/>
                </a:cubicBezTo>
                <a:cubicBezTo>
                  <a:pt x="198122" y="1831542"/>
                  <a:pt x="167483" y="1807971"/>
                  <a:pt x="158056" y="1760827"/>
                </a:cubicBezTo>
                <a:cubicBezTo>
                  <a:pt x="110919" y="1461463"/>
                  <a:pt x="59068" y="1164456"/>
                  <a:pt x="4861" y="865091"/>
                </a:cubicBezTo>
                <a:cubicBezTo>
                  <a:pt x="-6924" y="782590"/>
                  <a:pt x="2504" y="697730"/>
                  <a:pt x="35500" y="619943"/>
                </a:cubicBezTo>
                <a:cubicBezTo>
                  <a:pt x="66139" y="539798"/>
                  <a:pt x="103848" y="459654"/>
                  <a:pt x="110919" y="372437"/>
                </a:cubicBezTo>
                <a:cubicBezTo>
                  <a:pt x="115633" y="315864"/>
                  <a:pt x="169840" y="285221"/>
                  <a:pt x="247616" y="285221"/>
                </a:cubicBezTo>
                <a:cubicBezTo>
                  <a:pt x="334820" y="285221"/>
                  <a:pt x="419666" y="287578"/>
                  <a:pt x="506869" y="285221"/>
                </a:cubicBezTo>
                <a:cubicBezTo>
                  <a:pt x="697774" y="280507"/>
                  <a:pt x="891036" y="273435"/>
                  <a:pt x="1081941" y="266363"/>
                </a:cubicBezTo>
                <a:cubicBezTo>
                  <a:pt x="1232779" y="261649"/>
                  <a:pt x="1383617" y="249863"/>
                  <a:pt x="1534455" y="252220"/>
                </a:cubicBezTo>
                <a:cubicBezTo>
                  <a:pt x="2010539" y="256935"/>
                  <a:pt x="2484265" y="235720"/>
                  <a:pt x="2957992" y="214505"/>
                </a:cubicBezTo>
                <a:cubicBezTo>
                  <a:pt x="3198391" y="205076"/>
                  <a:pt x="3438789" y="174433"/>
                  <a:pt x="3679188" y="153218"/>
                </a:cubicBezTo>
                <a:cubicBezTo>
                  <a:pt x="3822956" y="141432"/>
                  <a:pt x="3964366" y="129646"/>
                  <a:pt x="4108134" y="113145"/>
                </a:cubicBezTo>
                <a:cubicBezTo>
                  <a:pt x="4308466" y="89574"/>
                  <a:pt x="4506442" y="63644"/>
                  <a:pt x="4704417" y="40072"/>
                </a:cubicBezTo>
                <a:cubicBezTo>
                  <a:pt x="4803404" y="28286"/>
                  <a:pt x="4904749" y="21215"/>
                  <a:pt x="5006094" y="16500"/>
                </a:cubicBezTo>
                <a:cubicBezTo>
                  <a:pt x="5211139" y="9429"/>
                  <a:pt x="5418542" y="4714"/>
                  <a:pt x="5623588" y="0"/>
                </a:cubicBezTo>
                <a:cubicBezTo>
                  <a:pt x="5658940" y="0"/>
                  <a:pt x="5694293" y="4714"/>
                  <a:pt x="5729646" y="9429"/>
                </a:cubicBezTo>
                <a:cubicBezTo>
                  <a:pt x="5760285" y="11786"/>
                  <a:pt x="5786211" y="33001"/>
                  <a:pt x="5790924" y="63644"/>
                </a:cubicBezTo>
                <a:cubicBezTo>
                  <a:pt x="5819206" y="235720"/>
                  <a:pt x="5852202" y="405438"/>
                  <a:pt x="5880484" y="577513"/>
                </a:cubicBezTo>
                <a:cubicBezTo>
                  <a:pt x="5894625" y="667087"/>
                  <a:pt x="5899339" y="756660"/>
                  <a:pt x="5904053" y="846234"/>
                </a:cubicBezTo>
                <a:cubicBezTo>
                  <a:pt x="5908767" y="916950"/>
                  <a:pt x="5904053" y="985309"/>
                  <a:pt x="5904053" y="1056025"/>
                </a:cubicBezTo>
                <a:lnTo>
                  <a:pt x="5911123" y="1056025"/>
                </a:lnTo>
                <a:close/>
              </a:path>
            </a:pathLst>
          </a:custGeom>
          <a:solidFill>
            <a:srgbClr val="F5C946"/>
          </a:solidFill>
          <a:ln w="16366" cap="flat">
            <a:noFill/>
            <a:prstDash val="solid"/>
            <a:miter/>
          </a:ln>
        </p:spPr>
        <p:txBody>
          <a:bodyPr lIns="91440" tIns="45720" rIns="91440" bIns="45720" rtlCol="0" anchor="ctr"/>
          <a:lstStyle/>
          <a:p>
            <a:pPr algn="ctr"/>
            <a:endParaRPr lang="en-GB"/>
          </a:p>
          <a:p>
            <a:pPr algn="ctr"/>
            <a:r>
              <a:rPr lang="en-GB" b="1"/>
              <a:t>Which of the features above can you spot on the diagram?</a:t>
            </a:r>
            <a:endParaRPr lang="en-GB" b="1">
              <a:cs typeface="Arial"/>
            </a:endParaRPr>
          </a:p>
          <a:p>
            <a:endParaRPr lang="en-US"/>
          </a:p>
        </p:txBody>
      </p:sp>
      <p:pic>
        <p:nvPicPr>
          <p:cNvPr id="12" name="Picture Placeholder 11" descr="A diagram of the layout of a typical Roman Fort">
            <a:extLst>
              <a:ext uri="{FF2B5EF4-FFF2-40B4-BE49-F238E27FC236}">
                <a16:creationId xmlns:a16="http://schemas.microsoft.com/office/drawing/2014/main" id="{6FDD369C-5FF6-F87A-30DA-853077090AD2}"/>
              </a:ext>
            </a:extLst>
          </p:cNvPr>
          <p:cNvPicPr>
            <a:picLocks noGrp="1" noChangeAspect="1"/>
          </p:cNvPicPr>
          <p:nvPr>
            <p:ph type="pic" sz="quarter" idx="10"/>
          </p:nvPr>
        </p:nvPicPr>
        <p:blipFill>
          <a:blip r:embed="rId3"/>
          <a:srcRect l="1484" r="1484"/>
          <a:stretch>
            <a:fillRect/>
          </a:stretch>
        </p:blipFill>
        <p:spPr/>
      </p:pic>
      <p:pic>
        <p:nvPicPr>
          <p:cNvPr id="3" name="Picture 2">
            <a:extLst>
              <a:ext uri="{FF2B5EF4-FFF2-40B4-BE49-F238E27FC236}">
                <a16:creationId xmlns:a16="http://schemas.microsoft.com/office/drawing/2014/main" id="{F84D74E3-4C93-07D7-9CAC-299EEE40F34E}"/>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96938" y="5908771"/>
            <a:ext cx="1308122" cy="837170"/>
          </a:xfrm>
          <a:prstGeom prst="rect">
            <a:avLst/>
          </a:prstGeom>
        </p:spPr>
      </p:pic>
      <p:grpSp>
        <p:nvGrpSpPr>
          <p:cNvPr id="8" name="Group 7">
            <a:extLst>
              <a:ext uri="{FF2B5EF4-FFF2-40B4-BE49-F238E27FC236}">
                <a16:creationId xmlns:a16="http://schemas.microsoft.com/office/drawing/2014/main" id="{5446CBC9-5AA8-F195-81A3-03C5F3372603}"/>
              </a:ext>
              <a:ext uri="{C183D7F6-B498-43B3-948B-1728B52AA6E4}">
                <adec:decorative xmlns:adec="http://schemas.microsoft.com/office/drawing/2017/decorative" val="1"/>
              </a:ext>
            </a:extLst>
          </p:cNvPr>
          <p:cNvGrpSpPr/>
          <p:nvPr/>
        </p:nvGrpSpPr>
        <p:grpSpPr>
          <a:xfrm>
            <a:off x="191659" y="5396299"/>
            <a:ext cx="952999" cy="365353"/>
            <a:chOff x="2930014" y="867844"/>
            <a:chExt cx="1769427" cy="681038"/>
          </a:xfrm>
        </p:grpSpPr>
        <p:sp>
          <p:nvSpPr>
            <p:cNvPr id="6" name="Picture Placeholder 39">
              <a:extLst>
                <a:ext uri="{FF2B5EF4-FFF2-40B4-BE49-F238E27FC236}">
                  <a16:creationId xmlns:a16="http://schemas.microsoft.com/office/drawing/2014/main" id="{DECABD77-0432-3EC2-3C12-A2EB186894D9}"/>
                </a:ext>
              </a:extLst>
            </p:cNvPr>
            <p:cNvSpPr txBox="1">
              <a:spLocks/>
            </p:cNvSpPr>
            <p:nvPr/>
          </p:nvSpPr>
          <p:spPr>
            <a:xfrm>
              <a:off x="2930014" y="867844"/>
              <a:ext cx="1769427" cy="681038"/>
            </a:xfrm>
            <a:prstGeom prst="rect">
              <a:avLst/>
            </a:prstGeom>
            <a:blipFill>
              <a:blip r:embed="rId5">
                <a:extLst>
                  <a:ext uri="{96DAC541-7B7A-43D3-8B79-37D633B846F1}">
                    <asvg:svgBlip xmlns:asvg="http://schemas.microsoft.com/office/drawing/2016/SVG/main" r:embed="rId6"/>
                  </a:ext>
                </a:extLst>
              </a:blip>
              <a:stretch>
                <a:fillRect l="-412" r="-412"/>
              </a:stretch>
            </a:blipFill>
          </p:spPr>
          <p:txBody>
            <a:bodyPr/>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 </a:t>
              </a:r>
            </a:p>
          </p:txBody>
        </p:sp>
        <p:sp>
          <p:nvSpPr>
            <p:cNvPr id="7" name="Text Placeholder 41">
              <a:extLst>
                <a:ext uri="{FF2B5EF4-FFF2-40B4-BE49-F238E27FC236}">
                  <a16:creationId xmlns:a16="http://schemas.microsoft.com/office/drawing/2014/main" id="{5179E734-1FCD-8139-85D0-4D9EBFC8445A}"/>
                </a:ext>
              </a:extLst>
            </p:cNvPr>
            <p:cNvSpPr txBox="1">
              <a:spLocks/>
            </p:cNvSpPr>
            <p:nvPr/>
          </p:nvSpPr>
          <p:spPr>
            <a:xfrm rot="21383919">
              <a:off x="2975585" y="976512"/>
              <a:ext cx="1700794" cy="414338"/>
            </a:xfrm>
            <a:prstGeom prst="rect">
              <a:avLst/>
            </a:prstGeom>
            <a:noFill/>
          </p:spPr>
          <p:txBody>
            <a:bodyPr anchor="ctr" anchorCtr="0"/>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a:t>Look</a:t>
              </a:r>
            </a:p>
          </p:txBody>
        </p:sp>
      </p:grpSp>
    </p:spTree>
    <p:extLst>
      <p:ext uri="{BB962C8B-B14F-4D97-AF65-F5344CB8AC3E}">
        <p14:creationId xmlns:p14="http://schemas.microsoft.com/office/powerpoint/2010/main" val="187803042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8738CE42-79C2-B019-0C63-1BC76BB67BFA}"/>
              </a:ext>
            </a:extLst>
          </p:cNvPr>
          <p:cNvSpPr>
            <a:spLocks noGrp="1"/>
          </p:cNvSpPr>
          <p:nvPr>
            <p:ph type="title"/>
          </p:nvPr>
        </p:nvSpPr>
        <p:spPr/>
        <p:txBody>
          <a:bodyPr/>
          <a:lstStyle/>
          <a:p>
            <a:r>
              <a:rPr lang="en-GB" dirty="0"/>
              <a:t>What did Hadrian’s Wall look like? Vici</a:t>
            </a:r>
          </a:p>
        </p:txBody>
      </p:sp>
      <p:sp>
        <p:nvSpPr>
          <p:cNvPr id="5" name="Content Placeholder 4">
            <a:extLst>
              <a:ext uri="{FF2B5EF4-FFF2-40B4-BE49-F238E27FC236}">
                <a16:creationId xmlns:a16="http://schemas.microsoft.com/office/drawing/2014/main" id="{5C95D3E2-52BB-D6AB-CC03-D987ED119FF8}"/>
              </a:ext>
            </a:extLst>
          </p:cNvPr>
          <p:cNvSpPr>
            <a:spLocks noGrp="1"/>
          </p:cNvSpPr>
          <p:nvPr>
            <p:ph idx="1"/>
          </p:nvPr>
        </p:nvSpPr>
        <p:spPr/>
        <p:txBody>
          <a:bodyPr lIns="0" tIns="45720" rIns="90000" bIns="45720" anchor="t"/>
          <a:lstStyle/>
          <a:p>
            <a:pPr marL="285750" indent="-285750">
              <a:buFont typeface="Arial"/>
              <a:buChar char="•"/>
            </a:pPr>
            <a:r>
              <a:rPr lang="en-GB" sz="1800"/>
              <a:t>Just outside the grounds of many forts, there is evidence that a Vicus formed.  More than one Vicus is known as Vici.</a:t>
            </a:r>
            <a:endParaRPr lang="en-US"/>
          </a:p>
          <a:p>
            <a:pPr marL="285750" indent="-285750">
              <a:buFont typeface="Arial"/>
              <a:buChar char="•"/>
            </a:pPr>
            <a:endParaRPr lang="en-GB" sz="1800">
              <a:cs typeface="Arial" panose="020B0604020202020204"/>
            </a:endParaRPr>
          </a:p>
          <a:p>
            <a:pPr marL="285750" indent="-285750">
              <a:buFont typeface="Arial"/>
              <a:buChar char="•"/>
            </a:pPr>
            <a:r>
              <a:rPr lang="en-GB" sz="1800"/>
              <a:t>Vici were settlements where ordinary people lived.  Often these people were traders and craftspeople who supplied the soldiers, as well as their families.</a:t>
            </a:r>
            <a:endParaRPr lang="en-GB" sz="1800">
              <a:cs typeface="Arial" panose="020B0604020202020204"/>
            </a:endParaRPr>
          </a:p>
          <a:p>
            <a:pPr marL="285750" indent="-285750">
              <a:buFont typeface="Arial"/>
              <a:buChar char="•"/>
            </a:pPr>
            <a:endParaRPr lang="en-GB" sz="1800">
              <a:cs typeface="Arial" panose="020B0604020202020204"/>
            </a:endParaRPr>
          </a:p>
          <a:p>
            <a:pPr marL="285750" indent="-285750">
              <a:buFont typeface="Arial"/>
              <a:buChar char="•"/>
            </a:pPr>
            <a:r>
              <a:rPr lang="en-GB" sz="1800"/>
              <a:t>Vici would usually include homes, workshops, shops and temples, together with roads, trackways, enclosures, fields and garden plots.</a:t>
            </a:r>
            <a:endParaRPr lang="en-GB" sz="1800">
              <a:cs typeface="Arial" panose="020B0604020202020204"/>
            </a:endParaRPr>
          </a:p>
          <a:p>
            <a:endParaRPr lang="en-US" sz="1800"/>
          </a:p>
        </p:txBody>
      </p:sp>
      <p:pic>
        <p:nvPicPr>
          <p:cNvPr id="13" name="Picture Placeholder 12" descr="A reconstruction drawing of a Roman Fort">
            <a:extLst>
              <a:ext uri="{FF2B5EF4-FFF2-40B4-BE49-F238E27FC236}">
                <a16:creationId xmlns:a16="http://schemas.microsoft.com/office/drawing/2014/main" id="{700D0AEC-DF0B-644F-5CC3-701513C3730F}"/>
              </a:ext>
            </a:extLst>
          </p:cNvPr>
          <p:cNvPicPr>
            <a:picLocks noGrp="1" noChangeAspect="1"/>
          </p:cNvPicPr>
          <p:nvPr>
            <p:ph type="pic" sz="quarter" idx="14"/>
          </p:nvPr>
        </p:nvPicPr>
        <p:blipFill rotWithShape="1">
          <a:blip r:embed="rId3"/>
          <a:srcRect l="11701" r="11701"/>
          <a:stretch/>
        </p:blipFill>
        <p:spPr/>
      </p:pic>
      <p:sp>
        <p:nvSpPr>
          <p:cNvPr id="8" name="Picture Placeholder 7">
            <a:extLst>
              <a:ext uri="{FF2B5EF4-FFF2-40B4-BE49-F238E27FC236}">
                <a16:creationId xmlns:a16="http://schemas.microsoft.com/office/drawing/2014/main" id="{9E8D64D0-8F11-76CA-A245-FBAC71E4832B}"/>
              </a:ext>
              <a:ext uri="{C183D7F6-B498-43B3-948B-1728B52AA6E4}">
                <adec:decorative xmlns:adec="http://schemas.microsoft.com/office/drawing/2017/decorative" val="1"/>
              </a:ext>
            </a:extLst>
          </p:cNvPr>
          <p:cNvSpPr>
            <a:spLocks noGrp="1"/>
          </p:cNvSpPr>
          <p:nvPr>
            <p:ph type="pic" sz="quarter" idx="24"/>
          </p:nvPr>
        </p:nvSpPr>
        <p:spPr/>
      </p:sp>
      <p:sp>
        <p:nvSpPr>
          <p:cNvPr id="2" name="Text Placeholder 1">
            <a:extLst>
              <a:ext uri="{FF2B5EF4-FFF2-40B4-BE49-F238E27FC236}">
                <a16:creationId xmlns:a16="http://schemas.microsoft.com/office/drawing/2014/main" id="{393B505D-61EC-E4DA-DA01-AA1BF902E84A}"/>
              </a:ext>
            </a:extLst>
          </p:cNvPr>
          <p:cNvSpPr>
            <a:spLocks noGrp="1"/>
          </p:cNvSpPr>
          <p:nvPr>
            <p:ph type="body" sz="quarter" idx="23"/>
          </p:nvPr>
        </p:nvSpPr>
        <p:spPr/>
        <p:txBody>
          <a:bodyPr/>
          <a:lstStyle/>
          <a:p>
            <a:r>
              <a:rPr lang="en-GB" sz="1400">
                <a:latin typeface="Arial" panose="020B0604020202020204" pitchFamily="34" charset="0"/>
                <a:cs typeface="Arial" panose="020B0604020202020204" pitchFamily="34" charset="0"/>
              </a:rPr>
              <a:t>Reconstruction of </a:t>
            </a:r>
            <a:r>
              <a:rPr lang="en-GB" sz="1400" err="1">
                <a:latin typeface="Arial" panose="020B0604020202020204" pitchFamily="34" charset="0"/>
                <a:cs typeface="Arial" panose="020B0604020202020204" pitchFamily="34" charset="0"/>
              </a:rPr>
              <a:t>Birdoswald</a:t>
            </a:r>
            <a:r>
              <a:rPr lang="en-GB" sz="1400">
                <a:latin typeface="Arial" panose="020B0604020202020204" pitchFamily="34" charset="0"/>
                <a:cs typeface="Arial" panose="020B0604020202020204" pitchFamily="34" charset="0"/>
              </a:rPr>
              <a:t> Roman Fort</a:t>
            </a:r>
            <a:r>
              <a:rPr lang="en-GB" sz="1400"/>
              <a:t>. </a:t>
            </a:r>
          </a:p>
        </p:txBody>
      </p:sp>
    </p:spTree>
    <p:extLst>
      <p:ext uri="{BB962C8B-B14F-4D97-AF65-F5344CB8AC3E}">
        <p14:creationId xmlns:p14="http://schemas.microsoft.com/office/powerpoint/2010/main" val="415135130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D485CFEC-D8E7-A5A7-E200-AD4A535C6B06}"/>
              </a:ext>
            </a:extLst>
          </p:cNvPr>
          <p:cNvSpPr>
            <a:spLocks noGrp="1"/>
          </p:cNvSpPr>
          <p:nvPr>
            <p:ph type="title"/>
          </p:nvPr>
        </p:nvSpPr>
        <p:spPr/>
        <p:txBody>
          <a:bodyPr/>
          <a:lstStyle/>
          <a:p>
            <a:r>
              <a:rPr lang="en-GB" dirty="0"/>
              <a:t>Western Sea Defences</a:t>
            </a:r>
          </a:p>
        </p:txBody>
      </p:sp>
      <p:sp>
        <p:nvSpPr>
          <p:cNvPr id="5" name="Content Placeholder 4">
            <a:extLst>
              <a:ext uri="{FF2B5EF4-FFF2-40B4-BE49-F238E27FC236}">
                <a16:creationId xmlns:a16="http://schemas.microsoft.com/office/drawing/2014/main" id="{5C95D3E2-52BB-D6AB-CC03-D987ED119FF8}"/>
              </a:ext>
            </a:extLst>
          </p:cNvPr>
          <p:cNvSpPr>
            <a:spLocks noGrp="1"/>
          </p:cNvSpPr>
          <p:nvPr>
            <p:ph idx="1"/>
          </p:nvPr>
        </p:nvSpPr>
        <p:spPr/>
        <p:txBody>
          <a:bodyPr lIns="0" tIns="45720" rIns="90000" bIns="45720" anchor="t"/>
          <a:lstStyle/>
          <a:p>
            <a:pPr marL="285750" indent="-285750">
              <a:buFont typeface="Arial"/>
              <a:buChar char="•"/>
            </a:pPr>
            <a:r>
              <a:rPr lang="en-GB" sz="1800"/>
              <a:t>Hadrian’s Wall ends at Bowness on Solway, in the west but the Romans still needed to defend and protect the coastline in Cumbria.</a:t>
            </a:r>
            <a:endParaRPr lang="en-US"/>
          </a:p>
          <a:p>
            <a:pPr marL="285750" indent="-285750">
              <a:buFont typeface="Arial"/>
              <a:buChar char="•"/>
            </a:pPr>
            <a:r>
              <a:rPr lang="en-GB" sz="1800"/>
              <a:t>To do this, a system of towers, small </a:t>
            </a:r>
            <a:r>
              <a:rPr lang="en-GB" sz="1800" err="1"/>
              <a:t>milefortlets</a:t>
            </a:r>
            <a:r>
              <a:rPr lang="en-GB" sz="1800"/>
              <a:t> and palisade fences</a:t>
            </a:r>
            <a:r>
              <a:rPr lang="en-GB" sz="1800" b="1"/>
              <a:t> </a:t>
            </a:r>
            <a:r>
              <a:rPr lang="en-GB" sz="1800"/>
              <a:t>were built, another 30 miles or so down the Cumbrian coast.  These weren’t connected by a wall.</a:t>
            </a:r>
            <a:endParaRPr lang="en-GB" sz="1800">
              <a:cs typeface="Arial" panose="020B0604020202020204"/>
            </a:endParaRPr>
          </a:p>
          <a:p>
            <a:pPr marL="285750" indent="-285750">
              <a:buFont typeface="Arial"/>
              <a:buChar char="•"/>
            </a:pPr>
            <a:r>
              <a:rPr lang="en-GB" sz="1800"/>
              <a:t>The systems of  towers and </a:t>
            </a:r>
            <a:r>
              <a:rPr lang="en-GB" sz="1800" err="1"/>
              <a:t>fortlets</a:t>
            </a:r>
            <a:r>
              <a:rPr lang="en-GB" sz="1800"/>
              <a:t> helped control shipping moving across the estuary of the Solway Firth and protected the coastline from attack.</a:t>
            </a:r>
            <a:endParaRPr lang="en-GB" sz="1800">
              <a:cs typeface="Arial" panose="020B0604020202020204"/>
            </a:endParaRPr>
          </a:p>
          <a:p>
            <a:pPr marL="285750" indent="-285750">
              <a:buFont typeface="Arial"/>
              <a:buChar char="•"/>
            </a:pPr>
            <a:r>
              <a:rPr lang="en-GB" sz="1800"/>
              <a:t>Historians today call these towers and </a:t>
            </a:r>
            <a:r>
              <a:rPr lang="en-GB" sz="1800" err="1"/>
              <a:t>fortlets</a:t>
            </a:r>
            <a:r>
              <a:rPr lang="en-GB" sz="1800"/>
              <a:t> the Western Sea Defences.</a:t>
            </a:r>
            <a:endParaRPr lang="en-GB" sz="1800">
              <a:cs typeface="Arial"/>
            </a:endParaRPr>
          </a:p>
          <a:p>
            <a:pPr marL="285750" indent="-285750">
              <a:buFont typeface="Arial"/>
              <a:buChar char="•"/>
            </a:pPr>
            <a:endParaRPr lang="en-US" sz="1800">
              <a:cs typeface="Arial" panose="020B0604020202020204"/>
            </a:endParaRPr>
          </a:p>
        </p:txBody>
      </p:sp>
      <p:pic>
        <p:nvPicPr>
          <p:cNvPr id="13" name="Picture Placeholder 12" descr="A reconstruction drawing of a Roman Fort">
            <a:extLst>
              <a:ext uri="{FF2B5EF4-FFF2-40B4-BE49-F238E27FC236}">
                <a16:creationId xmlns:a16="http://schemas.microsoft.com/office/drawing/2014/main" id="{700D0AEC-DF0B-644F-5CC3-701513C3730F}"/>
              </a:ext>
            </a:extLst>
          </p:cNvPr>
          <p:cNvPicPr>
            <a:picLocks noGrp="1" noChangeAspect="1"/>
          </p:cNvPicPr>
          <p:nvPr>
            <p:ph type="pic" sz="quarter" idx="14"/>
          </p:nvPr>
        </p:nvPicPr>
        <p:blipFill rotWithShape="1">
          <a:blip r:embed="rId3"/>
          <a:srcRect l="11742" r="11742"/>
          <a:stretch/>
        </p:blipFill>
        <p:spPr/>
      </p:pic>
      <p:sp>
        <p:nvSpPr>
          <p:cNvPr id="7" name="Picture Placeholder 6">
            <a:extLst>
              <a:ext uri="{FF2B5EF4-FFF2-40B4-BE49-F238E27FC236}">
                <a16:creationId xmlns:a16="http://schemas.microsoft.com/office/drawing/2014/main" id="{ACF59B71-09AD-546B-2872-C2E423818283}"/>
              </a:ext>
              <a:ext uri="{C183D7F6-B498-43B3-948B-1728B52AA6E4}">
                <adec:decorative xmlns:adec="http://schemas.microsoft.com/office/drawing/2017/decorative" val="1"/>
              </a:ext>
            </a:extLst>
          </p:cNvPr>
          <p:cNvSpPr>
            <a:spLocks noGrp="1"/>
          </p:cNvSpPr>
          <p:nvPr>
            <p:ph type="pic" sz="quarter" idx="24"/>
          </p:nvPr>
        </p:nvSpPr>
        <p:spPr>
          <a:xfrm>
            <a:off x="7078120" y="5464098"/>
            <a:ext cx="3643313" cy="579437"/>
          </a:xfrm>
        </p:spPr>
      </p:sp>
      <p:sp>
        <p:nvSpPr>
          <p:cNvPr id="2" name="Text Placeholder 1">
            <a:extLst>
              <a:ext uri="{FF2B5EF4-FFF2-40B4-BE49-F238E27FC236}">
                <a16:creationId xmlns:a16="http://schemas.microsoft.com/office/drawing/2014/main" id="{34C93810-6426-240F-A513-F58F88C7DAC6}"/>
              </a:ext>
            </a:extLst>
          </p:cNvPr>
          <p:cNvSpPr>
            <a:spLocks noGrp="1"/>
          </p:cNvSpPr>
          <p:nvPr>
            <p:ph type="body" sz="quarter" idx="23"/>
          </p:nvPr>
        </p:nvSpPr>
        <p:spPr>
          <a:xfrm>
            <a:off x="7347686" y="5672519"/>
            <a:ext cx="3373747" cy="414338"/>
          </a:xfrm>
        </p:spPr>
        <p:txBody>
          <a:bodyPr/>
          <a:lstStyle/>
          <a:p>
            <a:r>
              <a:rPr lang="en-GB" sz="1400" dirty="0"/>
              <a:t>Reconstruction drawing of Swarthy Hill Mile </a:t>
            </a:r>
            <a:r>
              <a:rPr lang="en-GB" sz="1400" dirty="0" err="1"/>
              <a:t>Fortlet</a:t>
            </a:r>
            <a:r>
              <a:rPr lang="en-GB" sz="1400" dirty="0"/>
              <a:t> in Cumbria. </a:t>
            </a:r>
          </a:p>
          <a:p>
            <a:endParaRPr lang="en-US" dirty="0"/>
          </a:p>
        </p:txBody>
      </p:sp>
    </p:spTree>
    <p:extLst>
      <p:ext uri="{BB962C8B-B14F-4D97-AF65-F5344CB8AC3E}">
        <p14:creationId xmlns:p14="http://schemas.microsoft.com/office/powerpoint/2010/main" val="2445397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8AB99B47-7BBD-E90A-3DBE-91BA4C3598DA}"/>
              </a:ext>
            </a:extLst>
          </p:cNvPr>
          <p:cNvSpPr>
            <a:spLocks noGrp="1"/>
          </p:cNvSpPr>
          <p:nvPr>
            <p:ph type="title"/>
          </p:nvPr>
        </p:nvSpPr>
        <p:spPr/>
        <p:txBody>
          <a:bodyPr/>
          <a:lstStyle/>
          <a:p>
            <a:r>
              <a:rPr lang="en-GB" dirty="0"/>
              <a:t>Who were the people on the wall?</a:t>
            </a:r>
          </a:p>
        </p:txBody>
      </p:sp>
      <p:sp>
        <p:nvSpPr>
          <p:cNvPr id="5" name="Content Placeholder 4">
            <a:extLst>
              <a:ext uri="{FF2B5EF4-FFF2-40B4-BE49-F238E27FC236}">
                <a16:creationId xmlns:a16="http://schemas.microsoft.com/office/drawing/2014/main" id="{5C95D3E2-52BB-D6AB-CC03-D987ED119FF8}"/>
              </a:ext>
            </a:extLst>
          </p:cNvPr>
          <p:cNvSpPr>
            <a:spLocks noGrp="1"/>
          </p:cNvSpPr>
          <p:nvPr>
            <p:ph idx="1"/>
          </p:nvPr>
        </p:nvSpPr>
        <p:spPr/>
        <p:txBody>
          <a:bodyPr lIns="0" tIns="45720" rIns="90000" bIns="45720" anchor="t"/>
          <a:lstStyle/>
          <a:p>
            <a:pPr marL="285750" indent="-285750">
              <a:buFont typeface="Arial"/>
              <a:buChar char="•"/>
            </a:pPr>
            <a:r>
              <a:rPr lang="en-GB" sz="1700"/>
              <a:t>Although built by Legionaries, the Wall was looked after and patrolled by Auxiliary Soldiers. These were men from countries that the Romans had conquered. </a:t>
            </a:r>
            <a:endParaRPr lang="en-US"/>
          </a:p>
          <a:p>
            <a:pPr marL="285750" indent="-285750">
              <a:buFont typeface="Arial"/>
              <a:buChar char="•"/>
            </a:pPr>
            <a:r>
              <a:rPr lang="en-GB" sz="1700"/>
              <a:t>The auxiliary soldiers were organised into regiments of around 500 or around 1,000 men. Some were infantry regiments, some were cavalry regiments and some were mixed. Each fort on the Wall was built to hold a single auxiliary unit.</a:t>
            </a:r>
            <a:endParaRPr lang="en-GB" sz="1700">
              <a:cs typeface="Arial" panose="020B0604020202020204"/>
            </a:endParaRPr>
          </a:p>
          <a:p>
            <a:pPr marL="285750" indent="-285750">
              <a:buFont typeface="Arial"/>
              <a:buChar char="•"/>
            </a:pPr>
            <a:r>
              <a:rPr lang="en-GB" sz="1700"/>
              <a:t>As well as soldiers, merchants and traders who arranged supplies for the army, would also have been based on the wall.</a:t>
            </a:r>
            <a:endParaRPr lang="en-GB" sz="1700">
              <a:cs typeface="Arial" panose="020B0604020202020204"/>
            </a:endParaRPr>
          </a:p>
          <a:p>
            <a:pPr marL="285750" indent="-285750">
              <a:buFont typeface="Arial"/>
              <a:buChar char="•"/>
            </a:pPr>
            <a:r>
              <a:rPr lang="en-GB" sz="1700"/>
              <a:t>The soldiers, merchants and their wives, children and slaves who lived on Hadrian’s Wall came from Europe, North Africa and the Middle East. They brought with them some of their local food, languages, knowledge and culture.  As a result the northwest of England would have been a very multicultural area in Roman times!</a:t>
            </a:r>
            <a:endParaRPr lang="en-GB" sz="1700">
              <a:cs typeface="Arial" panose="020B0604020202020204"/>
            </a:endParaRPr>
          </a:p>
          <a:p>
            <a:pPr marL="285750" indent="-285750">
              <a:buFont typeface="Arial"/>
              <a:buChar char="•"/>
            </a:pPr>
            <a:endParaRPr lang="en-US" sz="1700">
              <a:cs typeface="Arial" panose="020B0604020202020204"/>
            </a:endParaRPr>
          </a:p>
        </p:txBody>
      </p:sp>
      <p:pic>
        <p:nvPicPr>
          <p:cNvPr id="9" name="Picture Placeholder 8" descr="A reconstruction drawing of a Roman soldier holding a spear and shield">
            <a:extLst>
              <a:ext uri="{FF2B5EF4-FFF2-40B4-BE49-F238E27FC236}">
                <a16:creationId xmlns:a16="http://schemas.microsoft.com/office/drawing/2014/main" id="{B0D855A3-55E1-2F53-66D2-62199D7DB1FF}"/>
              </a:ext>
            </a:extLst>
          </p:cNvPr>
          <p:cNvPicPr>
            <a:picLocks noGrp="1" noChangeAspect="1"/>
          </p:cNvPicPr>
          <p:nvPr>
            <p:ph type="pic" sz="quarter" idx="14"/>
          </p:nvPr>
        </p:nvPicPr>
        <p:blipFill rotWithShape="1">
          <a:blip r:embed="rId3"/>
          <a:srcRect t="2807" r="2468" b="-160"/>
          <a:stretch/>
        </p:blipFill>
        <p:spPr>
          <a:xfrm>
            <a:off x="7668229" y="684000"/>
            <a:ext cx="2448000" cy="4788000"/>
          </a:xfrm>
        </p:spPr>
      </p:pic>
      <p:sp>
        <p:nvSpPr>
          <p:cNvPr id="2" name="Picture Placeholder 1">
            <a:extLst>
              <a:ext uri="{FF2B5EF4-FFF2-40B4-BE49-F238E27FC236}">
                <a16:creationId xmlns:a16="http://schemas.microsoft.com/office/drawing/2014/main" id="{3DE77E4C-2407-D616-9D8E-306865EE3E70}"/>
              </a:ext>
              <a:ext uri="{C183D7F6-B498-43B3-948B-1728B52AA6E4}">
                <adec:decorative xmlns:adec="http://schemas.microsoft.com/office/drawing/2017/decorative" val="1"/>
              </a:ext>
            </a:extLst>
          </p:cNvPr>
          <p:cNvSpPr>
            <a:spLocks noGrp="1"/>
          </p:cNvSpPr>
          <p:nvPr>
            <p:ph type="pic" sz="quarter" idx="24"/>
          </p:nvPr>
        </p:nvSpPr>
        <p:spPr/>
      </p:sp>
      <p:sp>
        <p:nvSpPr>
          <p:cNvPr id="3" name="Text Placeholder 2">
            <a:extLst>
              <a:ext uri="{FF2B5EF4-FFF2-40B4-BE49-F238E27FC236}">
                <a16:creationId xmlns:a16="http://schemas.microsoft.com/office/drawing/2014/main" id="{675D4C1B-BB7C-892D-C47E-980427E36878}"/>
              </a:ext>
            </a:extLst>
          </p:cNvPr>
          <p:cNvSpPr>
            <a:spLocks noGrp="1"/>
          </p:cNvSpPr>
          <p:nvPr>
            <p:ph type="body" sz="quarter" idx="23"/>
          </p:nvPr>
        </p:nvSpPr>
        <p:spPr/>
        <p:txBody>
          <a:bodyPr/>
          <a:lstStyle/>
          <a:p>
            <a:r>
              <a:rPr lang="en-GB" sz="1400" b="1" dirty="0">
                <a:latin typeface="Arial" panose="020B0604020202020204" pitchFamily="34" charset="0"/>
                <a:cs typeface="Arial" panose="020B0604020202020204" pitchFamily="34" charset="0"/>
              </a:rPr>
              <a:t>Reconstruction of a second-century Roman auxiliary troop soldier</a:t>
            </a:r>
            <a:endParaRPr lang="en-US" dirty="0"/>
          </a:p>
        </p:txBody>
      </p:sp>
    </p:spTree>
    <p:extLst>
      <p:ext uri="{BB962C8B-B14F-4D97-AF65-F5344CB8AC3E}">
        <p14:creationId xmlns:p14="http://schemas.microsoft.com/office/powerpoint/2010/main" val="38468177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C7E34578-1EEB-688C-D013-C45F4AAA4F72}"/>
              </a:ext>
            </a:extLst>
          </p:cNvPr>
          <p:cNvSpPr>
            <a:spLocks noGrp="1"/>
          </p:cNvSpPr>
          <p:nvPr>
            <p:ph type="title"/>
          </p:nvPr>
        </p:nvSpPr>
        <p:spPr/>
        <p:txBody>
          <a:bodyPr/>
          <a:lstStyle/>
          <a:p>
            <a:r>
              <a:rPr lang="en-GB" dirty="0"/>
              <a:t>What was it like to live and work along the wall?</a:t>
            </a:r>
          </a:p>
        </p:txBody>
      </p:sp>
      <p:sp>
        <p:nvSpPr>
          <p:cNvPr id="4" name="Content Placeholder 3">
            <a:extLst>
              <a:ext uri="{FF2B5EF4-FFF2-40B4-BE49-F238E27FC236}">
                <a16:creationId xmlns:a16="http://schemas.microsoft.com/office/drawing/2014/main" id="{252FCD6F-04C9-2AD6-231D-F63CC70C0783}"/>
              </a:ext>
            </a:extLst>
          </p:cNvPr>
          <p:cNvSpPr>
            <a:spLocks noGrp="1"/>
          </p:cNvSpPr>
          <p:nvPr>
            <p:ph idx="1"/>
          </p:nvPr>
        </p:nvSpPr>
        <p:spPr/>
        <p:txBody>
          <a:bodyPr lIns="0" tIns="45720" rIns="90000" bIns="45720" anchor="t"/>
          <a:lstStyle/>
          <a:p>
            <a:pPr marL="285750" indent="-285750">
              <a:buFont typeface="Arial"/>
              <a:buChar char="•"/>
            </a:pPr>
            <a:r>
              <a:rPr lang="en-GB" sz="1800"/>
              <a:t>Life for Roman soldiers on Hadrian’s wall was probably quite tough and sometimes a bit boring! As well as standing for hours on guard duty, looking out over the wall or going on patrol, the soldiers had to spend two hours a day training with their weapons.  When not on guard duty or training, they had to repair the wall and carry out other day to day tasks. </a:t>
            </a:r>
            <a:endParaRPr lang="en-US">
              <a:cs typeface="Arial" panose="020B0604020202020204"/>
            </a:endParaRPr>
          </a:p>
          <a:p>
            <a:pPr marL="285750" indent="-285750">
              <a:buFont typeface="Arial"/>
              <a:buChar char="•"/>
            </a:pPr>
            <a:r>
              <a:rPr lang="en-GB" sz="1800"/>
              <a:t>In winter it must have been very cold for the soldiers on the wall. Evidence suggests that they had extra clothes to help keep them warm including hooded cloaks, socks, leg warmers, scarves, and hats!</a:t>
            </a:r>
            <a:endParaRPr lang="en-GB" sz="1800" i="1">
              <a:cs typeface="Arial" panose="020B0604020202020204"/>
            </a:endParaRPr>
          </a:p>
          <a:p>
            <a:pPr marL="285750" indent="-285750">
              <a:buFont typeface="Arial"/>
              <a:buChar char="•"/>
            </a:pPr>
            <a:r>
              <a:rPr lang="en-GB" sz="1800"/>
              <a:t>During their spare time the soldiers could have a drink and some fun playing dice in the shops and bars of the Vicus near the fort.</a:t>
            </a:r>
            <a:endParaRPr lang="en-GB" sz="1800">
              <a:cs typeface="Arial" panose="020B0604020202020204"/>
            </a:endParaRPr>
          </a:p>
          <a:p>
            <a:pPr marL="285750" indent="-285750">
              <a:buFont typeface="Arial"/>
              <a:buChar char="•"/>
            </a:pPr>
            <a:r>
              <a:rPr lang="en-GB" sz="1800"/>
              <a:t>Some soldiers met and married local women who lived in the area.</a:t>
            </a:r>
            <a:endParaRPr lang="en-GB" sz="1800">
              <a:cs typeface="Arial" panose="020B0604020202020204"/>
            </a:endParaRPr>
          </a:p>
          <a:p>
            <a:pPr marL="457200" indent="-457200">
              <a:spcBef>
                <a:spcPts val="3400"/>
              </a:spcBef>
              <a:buFont typeface="Arial" panose="020B0604020202020204" pitchFamily="34" charset="0"/>
              <a:buChar char="•"/>
            </a:pPr>
            <a:endParaRPr lang="en-GB" sz="1700"/>
          </a:p>
          <a:p>
            <a:endParaRPr lang="en-US" sz="1700"/>
          </a:p>
        </p:txBody>
      </p:sp>
      <p:pic>
        <p:nvPicPr>
          <p:cNvPr id="8" name="Picture Placeholder 7" descr="A colour reconstruction drawing of the huge stone entrance to a Roman Gatehouse, with people coming and going in the foreground.">
            <a:extLst>
              <a:ext uri="{FF2B5EF4-FFF2-40B4-BE49-F238E27FC236}">
                <a16:creationId xmlns:a16="http://schemas.microsoft.com/office/drawing/2014/main" id="{A89D80D6-15C6-D068-1A62-9201A4AA39D0}"/>
              </a:ext>
            </a:extLst>
          </p:cNvPr>
          <p:cNvPicPr>
            <a:picLocks noGrp="1" noChangeAspect="1"/>
          </p:cNvPicPr>
          <p:nvPr>
            <p:ph type="pic" sz="quarter" idx="14"/>
          </p:nvPr>
        </p:nvPicPr>
        <p:blipFill>
          <a:blip r:embed="rId3"/>
          <a:srcRect l="10388" r="10388"/>
          <a:stretch/>
        </p:blipFill>
        <p:spPr>
          <a:xfrm>
            <a:off x="6583284" y="1075414"/>
            <a:ext cx="4632984" cy="4093986"/>
          </a:xfrm>
        </p:spPr>
      </p:pic>
      <p:sp>
        <p:nvSpPr>
          <p:cNvPr id="5" name="Picture Placeholder 4">
            <a:extLst>
              <a:ext uri="{FF2B5EF4-FFF2-40B4-BE49-F238E27FC236}">
                <a16:creationId xmlns:a16="http://schemas.microsoft.com/office/drawing/2014/main" id="{D816E2B4-924A-FC56-B516-451B3F4579A8}"/>
              </a:ext>
              <a:ext uri="{C183D7F6-B498-43B3-948B-1728B52AA6E4}">
                <adec:decorative xmlns:adec="http://schemas.microsoft.com/office/drawing/2017/decorative" val="1"/>
              </a:ext>
            </a:extLst>
          </p:cNvPr>
          <p:cNvSpPr>
            <a:spLocks noGrp="1"/>
          </p:cNvSpPr>
          <p:nvPr>
            <p:ph type="pic" sz="quarter" idx="24"/>
          </p:nvPr>
        </p:nvSpPr>
        <p:spPr/>
      </p:sp>
      <p:sp>
        <p:nvSpPr>
          <p:cNvPr id="9" name="Text Placeholder 8">
            <a:extLst>
              <a:ext uri="{FF2B5EF4-FFF2-40B4-BE49-F238E27FC236}">
                <a16:creationId xmlns:a16="http://schemas.microsoft.com/office/drawing/2014/main" id="{7FA56D1E-D60D-1553-E4AA-73195F23E10D}"/>
              </a:ext>
            </a:extLst>
          </p:cNvPr>
          <p:cNvSpPr>
            <a:spLocks noGrp="1"/>
          </p:cNvSpPr>
          <p:nvPr>
            <p:ph type="body" sz="quarter" idx="23"/>
          </p:nvPr>
        </p:nvSpPr>
        <p:spPr/>
        <p:txBody>
          <a:bodyPr/>
          <a:lstStyle/>
          <a:p>
            <a:r>
              <a:rPr lang="en-GB" sz="1400">
                <a:latin typeface="Arial" panose="020B0604020202020204" pitchFamily="34" charset="0"/>
                <a:cs typeface="Arial" panose="020B0604020202020204" pitchFamily="34" charset="0"/>
              </a:rPr>
              <a:t>Reconstruction of the east gatehouse at </a:t>
            </a:r>
            <a:r>
              <a:rPr lang="en-GB" sz="1400" err="1">
                <a:latin typeface="Arial" panose="020B0604020202020204" pitchFamily="34" charset="0"/>
                <a:cs typeface="Arial" panose="020B0604020202020204" pitchFamily="34" charset="0"/>
              </a:rPr>
              <a:t>Birdoswald</a:t>
            </a:r>
            <a:r>
              <a:rPr lang="en-GB" sz="1400">
                <a:latin typeface="Arial" panose="020B0604020202020204" pitchFamily="34" charset="0"/>
                <a:cs typeface="Arial" panose="020B0604020202020204" pitchFamily="34" charset="0"/>
              </a:rPr>
              <a:t> Roman Fort on Hadrian's Wall</a:t>
            </a:r>
          </a:p>
        </p:txBody>
      </p:sp>
    </p:spTree>
    <p:extLst>
      <p:ext uri="{BB962C8B-B14F-4D97-AF65-F5344CB8AC3E}">
        <p14:creationId xmlns:p14="http://schemas.microsoft.com/office/powerpoint/2010/main" val="153400461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EB4CB010-6402-062A-D388-12BF3216A33C}"/>
              </a:ext>
            </a:extLst>
          </p:cNvPr>
          <p:cNvSpPr>
            <a:spLocks noGrp="1"/>
          </p:cNvSpPr>
          <p:nvPr>
            <p:ph type="title"/>
          </p:nvPr>
        </p:nvSpPr>
        <p:spPr>
          <a:xfrm>
            <a:off x="357187" y="365126"/>
            <a:ext cx="6616819" cy="710288"/>
          </a:xfrm>
        </p:spPr>
        <p:txBody>
          <a:bodyPr>
            <a:normAutofit fontScale="90000"/>
          </a:bodyPr>
          <a:lstStyle/>
          <a:p>
            <a:r>
              <a:rPr lang="en-GB" dirty="0"/>
              <a:t>Is Hadrian’s Wall still there today?</a:t>
            </a:r>
          </a:p>
        </p:txBody>
      </p:sp>
      <p:sp>
        <p:nvSpPr>
          <p:cNvPr id="2" name="Content Placeholder 1">
            <a:extLst>
              <a:ext uri="{FF2B5EF4-FFF2-40B4-BE49-F238E27FC236}">
                <a16:creationId xmlns:a16="http://schemas.microsoft.com/office/drawing/2014/main" id="{EFA21D41-9E89-01D8-9F0B-4C3BF8048C9A}"/>
              </a:ext>
            </a:extLst>
          </p:cNvPr>
          <p:cNvSpPr>
            <a:spLocks noGrp="1"/>
          </p:cNvSpPr>
          <p:nvPr>
            <p:ph idx="1"/>
          </p:nvPr>
        </p:nvSpPr>
        <p:spPr>
          <a:xfrm>
            <a:off x="427294" y="947923"/>
            <a:ext cx="5440690" cy="4644203"/>
          </a:xfrm>
        </p:spPr>
        <p:txBody>
          <a:bodyPr lIns="0" tIns="45720" rIns="90000" bIns="45720" anchor="t"/>
          <a:lstStyle/>
          <a:p>
            <a:pPr marL="285750" indent="-285750">
              <a:buFont typeface="Arial" panose="020B0604020202020204" pitchFamily="34" charset="0"/>
              <a:buChar char="•"/>
            </a:pPr>
            <a:r>
              <a:rPr lang="en-GB" sz="1700" dirty="0"/>
              <a:t>Throughout its long history Hadrian’s Wall was not always well looked after.  Despite this, however, the remains are among the finest and best preserved Roman remains anywhere in the world. </a:t>
            </a:r>
          </a:p>
          <a:p>
            <a:pPr marL="285750" indent="-285750">
              <a:buFont typeface="Arial" panose="020B0604020202020204" pitchFamily="34" charset="0"/>
              <a:buChar char="•"/>
            </a:pPr>
            <a:r>
              <a:rPr lang="en-GB" sz="1700" dirty="0"/>
              <a:t>In places, especially in the central section, the stone wall and some of the other features still remain in relatively good condition. Elsewhere only the foundations have survived, underneath the ground surface.   </a:t>
            </a:r>
            <a:endParaRPr lang="en-GB" sz="1700" dirty="0">
              <a:cs typeface="Arial"/>
            </a:endParaRPr>
          </a:p>
          <a:p>
            <a:pPr marL="285750" indent="-285750">
              <a:buFont typeface="Arial" panose="020B0604020202020204" pitchFamily="34" charset="0"/>
              <a:buChar char="•"/>
            </a:pPr>
            <a:r>
              <a:rPr lang="en-GB" sz="1700" dirty="0"/>
              <a:t>Even though we can’t see the whole length of the wall, there is enough evidence for historians to be able to be pretty sure of its position from one end to the other. </a:t>
            </a:r>
            <a:endParaRPr lang="en-GB" sz="1700" dirty="0">
              <a:cs typeface="Arial"/>
            </a:endParaRPr>
          </a:p>
          <a:p>
            <a:pPr marL="285750" indent="-285750">
              <a:buFont typeface="Arial" panose="020B0604020202020204" pitchFamily="34" charset="0"/>
              <a:buChar char="•"/>
            </a:pPr>
            <a:r>
              <a:rPr lang="en-GB" sz="1700" dirty="0"/>
              <a:t>This </a:t>
            </a:r>
            <a:r>
              <a:rPr lang="en-GB" sz="1700" dirty="0" err="1">
                <a:hlinkClick r:id="rId3"/>
              </a:rPr>
              <a:t>Storymap</a:t>
            </a:r>
            <a:r>
              <a:rPr lang="en-GB" sz="1700" dirty="0"/>
              <a:t> highlights 16 important sites along Hadrian’s Wall in Cumbria, as well as some key Western Sea Defences sites.  </a:t>
            </a:r>
            <a:endParaRPr lang="en-GB" sz="1700" b="1" dirty="0">
              <a:cs typeface="Calibri"/>
            </a:endParaRPr>
          </a:p>
        </p:txBody>
      </p:sp>
      <p:sp>
        <p:nvSpPr>
          <p:cNvPr id="5" name="Picture Placeholder 4">
            <a:extLst>
              <a:ext uri="{FF2B5EF4-FFF2-40B4-BE49-F238E27FC236}">
                <a16:creationId xmlns:a16="http://schemas.microsoft.com/office/drawing/2014/main" id="{2338BCA1-6870-7180-D9B2-A89A83D17DCD}"/>
              </a:ext>
              <a:ext uri="{C183D7F6-B498-43B3-948B-1728B52AA6E4}">
                <adec:decorative xmlns:adec="http://schemas.microsoft.com/office/drawing/2017/decorative" val="1"/>
              </a:ext>
            </a:extLst>
          </p:cNvPr>
          <p:cNvSpPr>
            <a:spLocks noGrp="1"/>
          </p:cNvSpPr>
          <p:nvPr>
            <p:ph type="pic" sz="quarter" idx="24"/>
          </p:nvPr>
        </p:nvSpPr>
        <p:spPr>
          <a:xfrm>
            <a:off x="7419744" y="6196296"/>
            <a:ext cx="3643313" cy="579437"/>
          </a:xfrm>
        </p:spPr>
      </p:sp>
      <p:pic>
        <p:nvPicPr>
          <p:cNvPr id="7" name="Picture 6">
            <a:extLst>
              <a:ext uri="{FF2B5EF4-FFF2-40B4-BE49-F238E27FC236}">
                <a16:creationId xmlns:a16="http://schemas.microsoft.com/office/drawing/2014/main" id="{DAA4DF73-D842-84BB-A433-869D0DE70B4D}"/>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427200" y="5622352"/>
            <a:ext cx="5587254" cy="1147885"/>
          </a:xfrm>
          <a:prstGeom prst="rect">
            <a:avLst/>
          </a:prstGeom>
        </p:spPr>
      </p:pic>
      <p:sp>
        <p:nvSpPr>
          <p:cNvPr id="10" name="Content Placeholder 1">
            <a:extLst>
              <a:ext uri="{FF2B5EF4-FFF2-40B4-BE49-F238E27FC236}">
                <a16:creationId xmlns:a16="http://schemas.microsoft.com/office/drawing/2014/main" id="{F5B8FAE9-A164-D98E-5361-B8FB64E315B3}"/>
              </a:ext>
            </a:extLst>
          </p:cNvPr>
          <p:cNvSpPr txBox="1">
            <a:spLocks/>
          </p:cNvSpPr>
          <p:nvPr/>
        </p:nvSpPr>
        <p:spPr>
          <a:xfrm>
            <a:off x="578022" y="5717361"/>
            <a:ext cx="5874820" cy="927641"/>
          </a:xfrm>
          <a:prstGeom prst="rect">
            <a:avLst/>
          </a:prstGeom>
        </p:spPr>
        <p:txBody>
          <a:bodyPr lIns="0" tIns="45720" rIns="90000" bIns="45720" anchor="t"/>
          <a:lstStyle>
            <a:lvl1pPr marL="0" indent="0" algn="l" defTabSz="914400" rtl="0" eaLnBrk="1" latinLnBrk="0" hangingPunct="1">
              <a:lnSpc>
                <a:spcPct val="100000"/>
              </a:lnSpc>
              <a:spcBef>
                <a:spcPts val="1000"/>
              </a:spcBef>
              <a:buFontTx/>
              <a:buNone/>
              <a:defRPr sz="2800" b="0"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10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10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10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800" b="1" dirty="0">
                <a:ea typeface="+mn-lt"/>
                <a:cs typeface="+mn-lt"/>
              </a:rPr>
              <a:t>On the following slides there are a number of activities which will help you explore the sites in more detail….</a:t>
            </a:r>
            <a:endParaRPr lang="en-US" sz="2400" dirty="0">
              <a:ea typeface="+mn-lt"/>
              <a:cs typeface="+mn-lt"/>
            </a:endParaRPr>
          </a:p>
          <a:p>
            <a:endParaRPr lang="en-GB" sz="2400" dirty="0">
              <a:cs typeface="Arial"/>
            </a:endParaRPr>
          </a:p>
        </p:txBody>
      </p:sp>
      <p:pic>
        <p:nvPicPr>
          <p:cNvPr id="8" name="Picture Placeholder 7" descr="A screen shot of a satellite map showing the location of Banks East Turret Roman site">
            <a:extLst>
              <a:ext uri="{FF2B5EF4-FFF2-40B4-BE49-F238E27FC236}">
                <a16:creationId xmlns:a16="http://schemas.microsoft.com/office/drawing/2014/main" id="{CF512D2D-1A27-47EA-79D0-4B0E539E375E}"/>
              </a:ext>
            </a:extLst>
          </p:cNvPr>
          <p:cNvPicPr>
            <a:picLocks noGrp="1" noChangeAspect="1"/>
          </p:cNvPicPr>
          <p:nvPr>
            <p:ph type="pic" sz="quarter" idx="10"/>
          </p:nvPr>
        </p:nvPicPr>
        <p:blipFill>
          <a:blip r:embed="rId5"/>
          <a:stretch>
            <a:fillRect/>
          </a:stretch>
        </p:blipFill>
        <p:spPr>
          <a:xfrm>
            <a:off x="6599312" y="947923"/>
            <a:ext cx="5284178" cy="5179541"/>
          </a:xfrm>
        </p:spPr>
      </p:pic>
      <p:sp>
        <p:nvSpPr>
          <p:cNvPr id="6" name="Text Placeholder 5">
            <a:extLst>
              <a:ext uri="{FF2B5EF4-FFF2-40B4-BE49-F238E27FC236}">
                <a16:creationId xmlns:a16="http://schemas.microsoft.com/office/drawing/2014/main" id="{D5A95A6A-CED8-31C9-58B2-7AF9BDB02105}"/>
              </a:ext>
            </a:extLst>
          </p:cNvPr>
          <p:cNvSpPr>
            <a:spLocks noGrp="1"/>
          </p:cNvSpPr>
          <p:nvPr>
            <p:ph type="body" sz="quarter" idx="23"/>
          </p:nvPr>
        </p:nvSpPr>
        <p:spPr>
          <a:xfrm>
            <a:off x="7419744" y="6430227"/>
            <a:ext cx="3643313" cy="414338"/>
          </a:xfrm>
        </p:spPr>
        <p:txBody>
          <a:bodyPr/>
          <a:lstStyle/>
          <a:p>
            <a:r>
              <a:rPr lang="en-GB" sz="1400" dirty="0">
                <a:latin typeface="Arial" panose="020B0604020202020204" pitchFamily="34" charset="0"/>
                <a:cs typeface="Arial" panose="020B0604020202020204" pitchFamily="34" charset="0"/>
              </a:rPr>
              <a:t>Screenshot of Hadrian’s Wall </a:t>
            </a:r>
            <a:r>
              <a:rPr lang="en-GB" sz="1400" dirty="0" err="1">
                <a:latin typeface="Arial" panose="020B0604020202020204" pitchFamily="34" charset="0"/>
                <a:cs typeface="Arial" panose="020B0604020202020204" pitchFamily="34" charset="0"/>
              </a:rPr>
              <a:t>StoryMap</a:t>
            </a:r>
            <a:endParaRPr lang="en-GB" sz="1400" dirty="0">
              <a:latin typeface="Arial" panose="020B0604020202020204" pitchFamily="34" charset="0"/>
              <a:cs typeface="Arial" panose="020B0604020202020204" pitchFamily="34" charset="0"/>
            </a:endParaRPr>
          </a:p>
          <a:p>
            <a:endParaRPr lang="en-US" dirty="0"/>
          </a:p>
        </p:txBody>
      </p:sp>
    </p:spTree>
    <p:extLst>
      <p:ext uri="{BB962C8B-B14F-4D97-AF65-F5344CB8AC3E}">
        <p14:creationId xmlns:p14="http://schemas.microsoft.com/office/powerpoint/2010/main" val="2825276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id="{4A51A229-D871-C7DE-6CA4-C5A9AFE55220}"/>
              </a:ext>
            </a:extLst>
          </p:cNvPr>
          <p:cNvSpPr>
            <a:spLocks noGrp="1"/>
          </p:cNvSpPr>
          <p:nvPr>
            <p:ph type="title"/>
          </p:nvPr>
        </p:nvSpPr>
        <p:spPr/>
        <p:txBody>
          <a:bodyPr/>
          <a:lstStyle/>
          <a:p>
            <a:r>
              <a:rPr lang="en-GB" dirty="0"/>
              <a:t>Activity One: Hadrian’s Wall and your school</a:t>
            </a:r>
          </a:p>
        </p:txBody>
      </p:sp>
      <p:sp>
        <p:nvSpPr>
          <p:cNvPr id="2" name="Content Placeholder 1">
            <a:extLst>
              <a:ext uri="{FF2B5EF4-FFF2-40B4-BE49-F238E27FC236}">
                <a16:creationId xmlns:a16="http://schemas.microsoft.com/office/drawing/2014/main" id="{EFA21D41-9E89-01D8-9F0B-4C3BF8048C9A}"/>
              </a:ext>
            </a:extLst>
          </p:cNvPr>
          <p:cNvSpPr>
            <a:spLocks noGrp="1"/>
          </p:cNvSpPr>
          <p:nvPr>
            <p:ph idx="1"/>
          </p:nvPr>
        </p:nvSpPr>
        <p:spPr>
          <a:xfrm>
            <a:off x="381886" y="1470244"/>
            <a:ext cx="6332814" cy="5022630"/>
          </a:xfrm>
        </p:spPr>
        <p:txBody>
          <a:bodyPr lIns="0" tIns="45720" rIns="90000" bIns="45720" anchor="t"/>
          <a:lstStyle/>
          <a:p>
            <a:pPr marL="285750" indent="-285750">
              <a:spcBef>
                <a:spcPts val="600"/>
              </a:spcBef>
              <a:buFont typeface="Arial" panose="020B0604020202020204" pitchFamily="34" charset="0"/>
              <a:buChar char="•"/>
            </a:pPr>
            <a:r>
              <a:rPr lang="en-GB" sz="1600" dirty="0"/>
              <a:t>Scroll out from Hadrian’s Wall on the </a:t>
            </a:r>
            <a:r>
              <a:rPr lang="en-GB" sz="1600" dirty="0" err="1">
                <a:ea typeface="+mn-lt"/>
                <a:cs typeface="+mn-lt"/>
                <a:hlinkClick r:id="rId3"/>
              </a:rPr>
              <a:t>StoryMap</a:t>
            </a:r>
            <a:r>
              <a:rPr lang="en-GB" sz="1600" dirty="0"/>
              <a:t> and try to find the town, city or village in which your school is located.</a:t>
            </a:r>
          </a:p>
          <a:p>
            <a:pPr marL="742950" lvl="1" indent="-285750">
              <a:spcBef>
                <a:spcPts val="600"/>
              </a:spcBef>
              <a:buFont typeface="Arial" panose="020B0604020202020204" pitchFamily="34" charset="0"/>
              <a:buChar char="•"/>
            </a:pPr>
            <a:r>
              <a:rPr lang="en-GB" sz="1600" dirty="0"/>
              <a:t>Which site on Hadrian’s Wall is your school closest to?</a:t>
            </a:r>
            <a:endParaRPr lang="en-GB" sz="1600" dirty="0">
              <a:cs typeface="Calibri"/>
            </a:endParaRPr>
          </a:p>
          <a:p>
            <a:pPr marL="742950" lvl="1" indent="-285750">
              <a:spcBef>
                <a:spcPts val="600"/>
              </a:spcBef>
              <a:buFont typeface="Arial" panose="020B0604020202020204" pitchFamily="34" charset="0"/>
              <a:buChar char="•"/>
            </a:pPr>
            <a:r>
              <a:rPr lang="en-GB" sz="1600" dirty="0"/>
              <a:t>Which site on Hadrian’s Wall is your school furthest away from?</a:t>
            </a:r>
          </a:p>
          <a:p>
            <a:pPr marL="285750" indent="-285750">
              <a:spcBef>
                <a:spcPts val="600"/>
              </a:spcBef>
              <a:buFont typeface="Arial" panose="020B0604020202020204" pitchFamily="34" charset="0"/>
              <a:buChar char="•"/>
            </a:pPr>
            <a:r>
              <a:rPr lang="en-GB" sz="1600" dirty="0"/>
              <a:t>Use Google maps to find one or more of the sites on the Hadrian’s Wall </a:t>
            </a:r>
            <a:r>
              <a:rPr lang="en-GB" sz="1600" dirty="0" err="1">
                <a:ea typeface="+mn-lt"/>
                <a:cs typeface="+mn-lt"/>
                <a:hlinkClick r:id="rId3"/>
              </a:rPr>
              <a:t>StoryMap</a:t>
            </a:r>
            <a:r>
              <a:rPr lang="en-GB" sz="1600" dirty="0"/>
              <a:t>.  </a:t>
            </a:r>
            <a:endParaRPr lang="en-GB" sz="1600" dirty="0">
              <a:cs typeface="Arial"/>
            </a:endParaRPr>
          </a:p>
          <a:p>
            <a:pPr marL="285750" indent="-285750">
              <a:spcBef>
                <a:spcPts val="600"/>
              </a:spcBef>
              <a:buFont typeface="Arial" panose="020B0604020202020204" pitchFamily="34" charset="0"/>
              <a:buChar char="•"/>
            </a:pPr>
            <a:r>
              <a:rPr lang="en-GB" sz="1600" dirty="0"/>
              <a:t>Use the “directions” function and try to find out how long it would take you to get to the site from your school if you drove.  How many miles is it?</a:t>
            </a:r>
            <a:endParaRPr lang="en-GB" sz="1600" dirty="0">
              <a:cs typeface="Calibri"/>
            </a:endParaRPr>
          </a:p>
          <a:p>
            <a:pPr marL="742950" lvl="1">
              <a:spcBef>
                <a:spcPts val="600"/>
              </a:spcBef>
              <a:buFont typeface="Arial" panose="020B0604020202020204" pitchFamily="34" charset="0"/>
              <a:buChar char="•"/>
            </a:pPr>
            <a:r>
              <a:rPr lang="en-GB" sz="1600" dirty="0"/>
              <a:t>  How long would it take you to get there if you walked?</a:t>
            </a:r>
            <a:endParaRPr lang="en-GB" sz="1600" dirty="0">
              <a:cs typeface="Calibri"/>
            </a:endParaRPr>
          </a:p>
          <a:p>
            <a:pPr marL="285750" indent="-285750">
              <a:spcBef>
                <a:spcPts val="600"/>
              </a:spcBef>
              <a:buFont typeface="Arial" panose="020B0604020202020204" pitchFamily="34" charset="0"/>
              <a:buChar char="•"/>
            </a:pPr>
            <a:r>
              <a:rPr lang="en-GB" sz="1600" dirty="0"/>
              <a:t>Use an </a:t>
            </a:r>
            <a:r>
              <a:rPr lang="en-GB" sz="1600" dirty="0">
                <a:hlinkClick r:id="rId4"/>
              </a:rPr>
              <a:t>interactive map</a:t>
            </a:r>
            <a:r>
              <a:rPr lang="en-GB" sz="1600" dirty="0"/>
              <a:t> of the Roman World. Explore how long it might have taken Roman soldiers to travel from one Roman site to another and the route they might have taken.  </a:t>
            </a:r>
            <a:endParaRPr lang="en-GB" sz="1600" dirty="0">
              <a:cs typeface="Calibri"/>
            </a:endParaRPr>
          </a:p>
          <a:p>
            <a:pPr marL="742950" lvl="1" indent="-285750">
              <a:spcBef>
                <a:spcPts val="600"/>
              </a:spcBef>
              <a:buFont typeface="Arial" panose="020B0604020202020204" pitchFamily="34" charset="0"/>
              <a:buChar char="•"/>
            </a:pPr>
            <a:r>
              <a:rPr lang="en-GB" sz="1600" dirty="0"/>
              <a:t>Does the journey time and route vary depending on the season?  </a:t>
            </a:r>
            <a:endParaRPr lang="en-GB" sz="1600" dirty="0">
              <a:cs typeface="Calibri"/>
            </a:endParaRPr>
          </a:p>
          <a:p>
            <a:pPr marL="742950" lvl="1" indent="-285750">
              <a:spcBef>
                <a:spcPts val="600"/>
              </a:spcBef>
              <a:buFont typeface="Arial" panose="020B0604020202020204" pitchFamily="34" charset="0"/>
              <a:buChar char="•"/>
            </a:pPr>
            <a:r>
              <a:rPr lang="en-GB" sz="1600" dirty="0"/>
              <a:t>Why do you think this might be?</a:t>
            </a:r>
            <a:endParaRPr lang="en-GB" sz="1600" dirty="0">
              <a:cs typeface="Calibri"/>
            </a:endParaRPr>
          </a:p>
          <a:p>
            <a:endParaRPr lang="en-US" sz="1600" dirty="0"/>
          </a:p>
        </p:txBody>
      </p:sp>
      <p:pic>
        <p:nvPicPr>
          <p:cNvPr id="10" name="Picture 9" descr="A screen shot of a satellite map showing the location of 15 Roman site in Cumbria.">
            <a:extLst>
              <a:ext uri="{FF2B5EF4-FFF2-40B4-BE49-F238E27FC236}">
                <a16:creationId xmlns:a16="http://schemas.microsoft.com/office/drawing/2014/main" id="{5C94CFA2-1988-2C7F-8104-9619ABDB296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59726" y="1430483"/>
            <a:ext cx="4580219" cy="4478998"/>
          </a:xfrm>
          <a:prstGeom prst="rect">
            <a:avLst/>
          </a:prstGeom>
        </p:spPr>
      </p:pic>
      <p:pic>
        <p:nvPicPr>
          <p:cNvPr id="13" name="Picture 12">
            <a:extLst>
              <a:ext uri="{FF2B5EF4-FFF2-40B4-BE49-F238E27FC236}">
                <a16:creationId xmlns:a16="http://schemas.microsoft.com/office/drawing/2014/main" id="{2189580A-C8B4-12B3-6690-93D69D0716D1}"/>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7318164" y="6027556"/>
            <a:ext cx="3639627" cy="579170"/>
          </a:xfrm>
          <a:prstGeom prst="rect">
            <a:avLst/>
          </a:prstGeom>
        </p:spPr>
      </p:pic>
      <p:sp>
        <p:nvSpPr>
          <p:cNvPr id="14" name="Text Placeholder 5">
            <a:extLst>
              <a:ext uri="{FF2B5EF4-FFF2-40B4-BE49-F238E27FC236}">
                <a16:creationId xmlns:a16="http://schemas.microsoft.com/office/drawing/2014/main" id="{DEAC6E68-14D4-1A6E-F93C-11A7B7B7336B}"/>
              </a:ext>
            </a:extLst>
          </p:cNvPr>
          <p:cNvSpPr txBox="1">
            <a:spLocks/>
          </p:cNvSpPr>
          <p:nvPr/>
        </p:nvSpPr>
        <p:spPr>
          <a:xfrm>
            <a:off x="7374830" y="6119395"/>
            <a:ext cx="3526293" cy="414338"/>
          </a:xfrm>
          <a:prstGeom prst="rect">
            <a:avLst/>
          </a:prstGeom>
        </p:spPr>
        <p:txBody>
          <a:bodyPr/>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400" b="1" dirty="0">
                <a:latin typeface="Arial" panose="020B0604020202020204" pitchFamily="34" charset="0"/>
                <a:cs typeface="Arial" panose="020B0604020202020204" pitchFamily="34" charset="0"/>
              </a:rPr>
              <a:t>Screenshot of Hadrian’s Wall </a:t>
            </a:r>
            <a:r>
              <a:rPr lang="en-GB" sz="1400" b="1" dirty="0" err="1">
                <a:latin typeface="Arial" panose="020B0604020202020204" pitchFamily="34" charset="0"/>
                <a:cs typeface="Arial" panose="020B0604020202020204" pitchFamily="34" charset="0"/>
              </a:rPr>
              <a:t>StoryMap</a:t>
            </a:r>
            <a:endParaRPr lang="en-GB" sz="1400" b="1" dirty="0">
              <a:latin typeface="Arial" panose="020B0604020202020204" pitchFamily="34" charset="0"/>
              <a:cs typeface="Arial" panose="020B0604020202020204" pitchFamily="34" charset="0"/>
            </a:endParaRPr>
          </a:p>
          <a:p>
            <a:endParaRPr lang="en-US" dirty="0"/>
          </a:p>
        </p:txBody>
      </p:sp>
    </p:spTree>
    <p:extLst>
      <p:ext uri="{BB962C8B-B14F-4D97-AF65-F5344CB8AC3E}">
        <p14:creationId xmlns:p14="http://schemas.microsoft.com/office/powerpoint/2010/main" val="159635484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itle 24">
            <a:extLst>
              <a:ext uri="{FF2B5EF4-FFF2-40B4-BE49-F238E27FC236}">
                <a16:creationId xmlns:a16="http://schemas.microsoft.com/office/drawing/2014/main" id="{A0313739-BF8F-2E26-EBC2-B4B8661D6BF8}"/>
              </a:ext>
            </a:extLst>
          </p:cNvPr>
          <p:cNvSpPr>
            <a:spLocks noGrp="1"/>
          </p:cNvSpPr>
          <p:nvPr>
            <p:ph type="title"/>
          </p:nvPr>
        </p:nvSpPr>
        <p:spPr/>
        <p:txBody>
          <a:bodyPr/>
          <a:lstStyle/>
          <a:p>
            <a:r>
              <a:rPr lang="en-GB" dirty="0"/>
              <a:t>Activity Two: Diversity on Hadrian’s Wall</a:t>
            </a:r>
          </a:p>
        </p:txBody>
      </p:sp>
      <p:sp>
        <p:nvSpPr>
          <p:cNvPr id="4" name="Content Placeholder 3">
            <a:extLst>
              <a:ext uri="{FF2B5EF4-FFF2-40B4-BE49-F238E27FC236}">
                <a16:creationId xmlns:a16="http://schemas.microsoft.com/office/drawing/2014/main" id="{252FCD6F-04C9-2AD6-231D-F63CC70C0783}"/>
              </a:ext>
            </a:extLst>
          </p:cNvPr>
          <p:cNvSpPr>
            <a:spLocks noGrp="1"/>
          </p:cNvSpPr>
          <p:nvPr>
            <p:ph idx="1"/>
          </p:nvPr>
        </p:nvSpPr>
        <p:spPr>
          <a:xfrm>
            <a:off x="357186" y="1080312"/>
            <a:ext cx="6384807" cy="3443307"/>
          </a:xfrm>
        </p:spPr>
        <p:txBody>
          <a:bodyPr lIns="0" tIns="45720" rIns="90000" bIns="45720" anchor="t"/>
          <a:lstStyle/>
          <a:p>
            <a:pPr marL="342900" indent="-342900">
              <a:spcBef>
                <a:spcPts val="2200"/>
              </a:spcBef>
              <a:buFont typeface="Arial" panose="020B0604020202020204" pitchFamily="34" charset="0"/>
              <a:buChar char="•"/>
            </a:pPr>
            <a:r>
              <a:rPr lang="en-GB" sz="2000" dirty="0"/>
              <a:t>Hadrian’s Wall was part of the Roman Empire’s northernmost frontier. It was a border but also a place where borders were crossed. This made it an exciting and vibrant place. People came here from across the three continents of the Empire: Europe, Africa and Asia. </a:t>
            </a:r>
            <a:endParaRPr lang="en-US" dirty="0"/>
          </a:p>
          <a:p>
            <a:pPr marL="342900" indent="-342900">
              <a:spcBef>
                <a:spcPts val="2200"/>
              </a:spcBef>
              <a:buFont typeface="Arial" panose="020B0604020202020204" pitchFamily="34" charset="0"/>
              <a:buChar char="•"/>
            </a:pPr>
            <a:r>
              <a:rPr lang="en-GB" sz="2000" dirty="0"/>
              <a:t>Read about the sites on the Hadrian’s Wall </a:t>
            </a:r>
            <a:r>
              <a:rPr lang="en-GB" sz="2000" dirty="0" err="1">
                <a:hlinkClick r:id="rId3"/>
              </a:rPr>
              <a:t>StoryMap</a:t>
            </a:r>
            <a:r>
              <a:rPr lang="en-GB" sz="2000" dirty="0"/>
              <a:t>. Make a list of all the different countries that the Roman soldiers, who lived in the forts along the wall, came from.</a:t>
            </a:r>
            <a:endParaRPr lang="en-GB" sz="1800" dirty="0"/>
          </a:p>
          <a:p>
            <a:endParaRPr lang="en-US" sz="1800" dirty="0"/>
          </a:p>
        </p:txBody>
      </p:sp>
      <p:sp>
        <p:nvSpPr>
          <p:cNvPr id="7" name="Picture Placeholder 6">
            <a:extLst>
              <a:ext uri="{FF2B5EF4-FFF2-40B4-BE49-F238E27FC236}">
                <a16:creationId xmlns:a16="http://schemas.microsoft.com/office/drawing/2014/main" id="{DCBC46A1-F9FF-5C98-9991-F376A2B36C3F}"/>
              </a:ext>
              <a:ext uri="{C183D7F6-B498-43B3-948B-1728B52AA6E4}">
                <adec:decorative xmlns:adec="http://schemas.microsoft.com/office/drawing/2017/decorative" val="1"/>
              </a:ext>
            </a:extLst>
          </p:cNvPr>
          <p:cNvSpPr>
            <a:spLocks noGrp="1"/>
          </p:cNvSpPr>
          <p:nvPr>
            <p:ph type="pic" sz="quarter" idx="24"/>
          </p:nvPr>
        </p:nvSpPr>
        <p:spPr/>
      </p:sp>
      <p:grpSp>
        <p:nvGrpSpPr>
          <p:cNvPr id="15" name="Blob" descr="The Wall was a cultural melting pot where people of different heritages came together.">
            <a:extLst>
              <a:ext uri="{FF2B5EF4-FFF2-40B4-BE49-F238E27FC236}">
                <a16:creationId xmlns:a16="http://schemas.microsoft.com/office/drawing/2014/main" id="{4FE7E874-1BEE-DE39-4D74-F7A007396208}"/>
              </a:ext>
            </a:extLst>
          </p:cNvPr>
          <p:cNvGrpSpPr/>
          <p:nvPr/>
        </p:nvGrpSpPr>
        <p:grpSpPr>
          <a:xfrm>
            <a:off x="232392" y="4253417"/>
            <a:ext cx="5399009" cy="1833440"/>
            <a:chOff x="-162077" y="4663160"/>
            <a:chExt cx="3403600" cy="2095500"/>
          </a:xfrm>
        </p:grpSpPr>
        <p:pic>
          <p:nvPicPr>
            <p:cNvPr id="17" name="Decorative-Blob" descr="Shape, rectangle&#10;&#10;Description automatically generated">
              <a:extLst>
                <a:ext uri="{FF2B5EF4-FFF2-40B4-BE49-F238E27FC236}">
                  <a16:creationId xmlns:a16="http://schemas.microsoft.com/office/drawing/2014/main" id="{234CC59F-0237-62C7-A712-6433155318F8}"/>
                </a:ext>
              </a:extLst>
            </p:cNvPr>
            <p:cNvPicPr>
              <a:picLocks noChangeAspect="1"/>
            </p:cNvPicPr>
            <p:nvPr/>
          </p:nvPicPr>
          <p:blipFill>
            <a:blip r:embed="rId4"/>
            <a:stretch>
              <a:fillRect/>
            </a:stretch>
          </p:blipFill>
          <p:spPr>
            <a:xfrm>
              <a:off x="-162077" y="4663160"/>
              <a:ext cx="3403600" cy="2095500"/>
            </a:xfrm>
            <a:prstGeom prst="rect">
              <a:avLst/>
            </a:prstGeom>
          </p:spPr>
        </p:pic>
        <p:sp>
          <p:nvSpPr>
            <p:cNvPr id="18" name="Text">
              <a:extLst>
                <a:ext uri="{FF2B5EF4-FFF2-40B4-BE49-F238E27FC236}">
                  <a16:creationId xmlns:a16="http://schemas.microsoft.com/office/drawing/2014/main" id="{4F7EAADF-48CC-6652-409F-A70D165927BC}"/>
                </a:ext>
              </a:extLst>
            </p:cNvPr>
            <p:cNvSpPr txBox="1"/>
            <p:nvPr/>
          </p:nvSpPr>
          <p:spPr>
            <a:xfrm>
              <a:off x="404189" y="5337669"/>
              <a:ext cx="2298710" cy="1055305"/>
            </a:xfrm>
            <a:prstGeom prst="rect">
              <a:avLst/>
            </a:prstGeom>
            <a:noFill/>
          </p:spPr>
          <p:txBody>
            <a:bodyPr wrap="square" rtlCol="0">
              <a:spAutoFit/>
            </a:bodyPr>
            <a:lstStyle/>
            <a:p>
              <a:pPr algn="ctr"/>
              <a:r>
                <a:rPr lang="en-GB" b="1" dirty="0">
                  <a:solidFill>
                    <a:schemeClr val="bg1"/>
                  </a:solidFill>
                </a:rPr>
                <a:t>The Wall was a cultural melting pot where people of different heritages came together. </a:t>
              </a:r>
            </a:p>
          </p:txBody>
        </p:sp>
      </p:grpSp>
      <p:pic>
        <p:nvPicPr>
          <p:cNvPr id="14" name="Picture Placeholder 13" descr="A reconstruction drawing of Roman Soldiers, from a range of nationalities, rest by a camp fire in front of a large stone wall.">
            <a:extLst>
              <a:ext uri="{FF2B5EF4-FFF2-40B4-BE49-F238E27FC236}">
                <a16:creationId xmlns:a16="http://schemas.microsoft.com/office/drawing/2014/main" id="{26D4F68C-D92D-7EA3-0C54-05FCAB32F89E}"/>
              </a:ext>
            </a:extLst>
          </p:cNvPr>
          <p:cNvPicPr>
            <a:picLocks noGrp="1" noChangeAspect="1"/>
          </p:cNvPicPr>
          <p:nvPr>
            <p:ph type="pic" sz="quarter" idx="14"/>
          </p:nvPr>
        </p:nvPicPr>
        <p:blipFill>
          <a:blip r:embed="rId5"/>
          <a:srcRect t="17564" b="17564"/>
          <a:stretch>
            <a:fillRect/>
          </a:stretch>
        </p:blipFill>
        <p:spPr/>
      </p:pic>
      <p:sp>
        <p:nvSpPr>
          <p:cNvPr id="9" name="Text Placeholder 8">
            <a:extLst>
              <a:ext uri="{FF2B5EF4-FFF2-40B4-BE49-F238E27FC236}">
                <a16:creationId xmlns:a16="http://schemas.microsoft.com/office/drawing/2014/main" id="{7FA56D1E-D60D-1553-E4AA-73195F23E10D}"/>
              </a:ext>
            </a:extLst>
          </p:cNvPr>
          <p:cNvSpPr>
            <a:spLocks noGrp="1"/>
          </p:cNvSpPr>
          <p:nvPr>
            <p:ph type="body" sz="quarter" idx="23"/>
          </p:nvPr>
        </p:nvSpPr>
        <p:spPr/>
        <p:txBody>
          <a:bodyPr/>
          <a:lstStyle/>
          <a:p>
            <a:r>
              <a:rPr lang="en-GB" sz="1400" dirty="0">
                <a:latin typeface="Arial" panose="020B0604020202020204" pitchFamily="34" charset="0"/>
                <a:cs typeface="Arial" panose="020B0604020202020204" pitchFamily="34" charset="0"/>
              </a:rPr>
              <a:t>Roman soldiers resting around a fire, to the south of Hadrian's Wall, near </a:t>
            </a:r>
            <a:r>
              <a:rPr lang="en-GB" sz="1400" dirty="0" err="1">
                <a:latin typeface="Arial" panose="020B0604020202020204" pitchFamily="34" charset="0"/>
                <a:cs typeface="Arial" panose="020B0604020202020204" pitchFamily="34" charset="0"/>
              </a:rPr>
              <a:t>Willowford</a:t>
            </a:r>
            <a:endParaRPr lang="en-GB" sz="1400" dirty="0">
              <a:latin typeface="Arial" panose="020B0604020202020204" pitchFamily="34" charset="0"/>
              <a:cs typeface="Arial" panose="020B0604020202020204" pitchFamily="34" charset="0"/>
            </a:endParaRPr>
          </a:p>
        </p:txBody>
      </p:sp>
      <p:sp>
        <p:nvSpPr>
          <p:cNvPr id="13" name="Text Placeholder 8">
            <a:extLst>
              <a:ext uri="{FF2B5EF4-FFF2-40B4-BE49-F238E27FC236}">
                <a16:creationId xmlns:a16="http://schemas.microsoft.com/office/drawing/2014/main" id="{4F22EB05-D412-965F-F37B-28CF41890E24}"/>
              </a:ext>
            </a:extLst>
          </p:cNvPr>
          <p:cNvSpPr txBox="1">
            <a:spLocks/>
          </p:cNvSpPr>
          <p:nvPr/>
        </p:nvSpPr>
        <p:spPr>
          <a:xfrm>
            <a:off x="601824" y="6000337"/>
            <a:ext cx="4175176" cy="901563"/>
          </a:xfrm>
          <a:prstGeom prst="rect">
            <a:avLst/>
          </a:prstGeom>
        </p:spPr>
        <p:txBody>
          <a:bodyPr lIns="91440" tIns="45720" rIns="91440" bIns="45720" anchor="t"/>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GB" sz="2000" b="1" dirty="0"/>
              <a:t>Can you mark all the countries on a world map?</a:t>
            </a:r>
          </a:p>
        </p:txBody>
      </p:sp>
      <p:grpSp>
        <p:nvGrpSpPr>
          <p:cNvPr id="24" name="Group 23">
            <a:extLst>
              <a:ext uri="{FF2B5EF4-FFF2-40B4-BE49-F238E27FC236}">
                <a16:creationId xmlns:a16="http://schemas.microsoft.com/office/drawing/2014/main" id="{6DC273F5-A9D7-D437-74CA-C35B21E46F35}"/>
              </a:ext>
              <a:ext uri="{C183D7F6-B498-43B3-948B-1728B52AA6E4}">
                <adec:decorative xmlns:adec="http://schemas.microsoft.com/office/drawing/2017/decorative" val="1"/>
              </a:ext>
            </a:extLst>
          </p:cNvPr>
          <p:cNvGrpSpPr/>
          <p:nvPr/>
        </p:nvGrpSpPr>
        <p:grpSpPr>
          <a:xfrm>
            <a:off x="5405503" y="4922197"/>
            <a:ext cx="1672507" cy="1886076"/>
            <a:chOff x="6815028" y="5390416"/>
            <a:chExt cx="2543364" cy="2876675"/>
          </a:xfrm>
        </p:grpSpPr>
        <p:pic>
          <p:nvPicPr>
            <p:cNvPr id="20" name="Picture 19" descr="Shape, arrow&#10;&#10;Description automatically generated">
              <a:extLst>
                <a:ext uri="{FF2B5EF4-FFF2-40B4-BE49-F238E27FC236}">
                  <a16:creationId xmlns:a16="http://schemas.microsoft.com/office/drawing/2014/main" id="{366CD4F9-FD1E-EE6B-895A-8D2B6B322FF5}"/>
                </a:ext>
              </a:extLst>
            </p:cNvPr>
            <p:cNvPicPr>
              <a:picLocks noChangeAspect="1"/>
            </p:cNvPicPr>
            <p:nvPr/>
          </p:nvPicPr>
          <p:blipFill>
            <a:blip r:embed="rId6"/>
            <a:stretch>
              <a:fillRect/>
            </a:stretch>
          </p:blipFill>
          <p:spPr>
            <a:xfrm>
              <a:off x="6815028" y="6133576"/>
              <a:ext cx="2543364" cy="2133515"/>
            </a:xfrm>
            <a:prstGeom prst="rect">
              <a:avLst/>
            </a:prstGeom>
          </p:spPr>
        </p:pic>
        <p:grpSp>
          <p:nvGrpSpPr>
            <p:cNvPr id="21" name="Group 20">
              <a:extLst>
                <a:ext uri="{FF2B5EF4-FFF2-40B4-BE49-F238E27FC236}">
                  <a16:creationId xmlns:a16="http://schemas.microsoft.com/office/drawing/2014/main" id="{17C366B6-5912-874E-3C4D-38B1BAD802BC}"/>
                </a:ext>
              </a:extLst>
            </p:cNvPr>
            <p:cNvGrpSpPr/>
            <p:nvPr/>
          </p:nvGrpSpPr>
          <p:grpSpPr>
            <a:xfrm>
              <a:off x="7118269" y="5390416"/>
              <a:ext cx="1769427" cy="681038"/>
              <a:chOff x="509600" y="937625"/>
              <a:chExt cx="1769427" cy="681038"/>
            </a:xfrm>
          </p:grpSpPr>
          <p:sp>
            <p:nvSpPr>
              <p:cNvPr id="22" name="Picture Placeholder 39">
                <a:extLst>
                  <a:ext uri="{FF2B5EF4-FFF2-40B4-BE49-F238E27FC236}">
                    <a16:creationId xmlns:a16="http://schemas.microsoft.com/office/drawing/2014/main" id="{9C81FFA4-08A1-8F56-7AE1-182D71C6ED0C}"/>
                  </a:ext>
                </a:extLst>
              </p:cNvPr>
              <p:cNvSpPr txBox="1">
                <a:spLocks/>
              </p:cNvSpPr>
              <p:nvPr/>
            </p:nvSpPr>
            <p:spPr>
              <a:xfrm>
                <a:off x="509600" y="937625"/>
                <a:ext cx="1769427" cy="681038"/>
              </a:xfrm>
              <a:prstGeom prst="rect">
                <a:avLst/>
              </a:prstGeom>
              <a:blipFill>
                <a:blip r:embed="rId7">
                  <a:extLst>
                    <a:ext uri="{96DAC541-7B7A-43D3-8B79-37D633B846F1}">
                      <asvg:svgBlip xmlns:asvg="http://schemas.microsoft.com/office/drawing/2016/SVG/main" r:embed="rId8"/>
                    </a:ext>
                  </a:extLst>
                </a:blip>
                <a:stretch>
                  <a:fillRect l="-412" r="-412"/>
                </a:stretch>
              </a:blipFill>
            </p:spPr>
            <p:txBody>
              <a:bodyPr/>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 </a:t>
                </a:r>
              </a:p>
            </p:txBody>
          </p:sp>
          <p:sp>
            <p:nvSpPr>
              <p:cNvPr id="23" name="Text Placeholder 41">
                <a:extLst>
                  <a:ext uri="{FF2B5EF4-FFF2-40B4-BE49-F238E27FC236}">
                    <a16:creationId xmlns:a16="http://schemas.microsoft.com/office/drawing/2014/main" id="{CAB6934E-8D3D-B73D-9DDB-8928D5987FF4}"/>
                  </a:ext>
                </a:extLst>
              </p:cNvPr>
              <p:cNvSpPr txBox="1">
                <a:spLocks/>
              </p:cNvSpPr>
              <p:nvPr/>
            </p:nvSpPr>
            <p:spPr>
              <a:xfrm rot="21383919">
                <a:off x="666390" y="1062055"/>
                <a:ext cx="1455846" cy="414338"/>
              </a:xfrm>
              <a:prstGeom prst="rect">
                <a:avLst/>
              </a:prstGeom>
              <a:noFill/>
            </p:spPr>
            <p:txBody>
              <a:bodyPr anchor="ctr" anchorCtr="0"/>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a:t>Draw</a:t>
                </a:r>
              </a:p>
            </p:txBody>
          </p:sp>
        </p:grpSp>
      </p:grpSp>
    </p:spTree>
    <p:extLst>
      <p:ext uri="{BB962C8B-B14F-4D97-AF65-F5344CB8AC3E}">
        <p14:creationId xmlns:p14="http://schemas.microsoft.com/office/powerpoint/2010/main" val="14646162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1AF2619-3466-48AD-3FBC-14BB7F6C07F7}"/>
              </a:ext>
            </a:extLst>
          </p:cNvPr>
          <p:cNvSpPr>
            <a:spLocks noGrp="1"/>
          </p:cNvSpPr>
          <p:nvPr>
            <p:ph type="title"/>
          </p:nvPr>
        </p:nvSpPr>
        <p:spPr/>
        <p:txBody>
          <a:bodyPr>
            <a:normAutofit fontScale="90000"/>
          </a:bodyPr>
          <a:lstStyle/>
          <a:p>
            <a:r>
              <a:rPr lang="en-GB" dirty="0"/>
              <a:t>Why is Hadrian’s Wall in Cumbria a significant Roman site? </a:t>
            </a:r>
          </a:p>
        </p:txBody>
      </p:sp>
      <p:sp>
        <p:nvSpPr>
          <p:cNvPr id="2" name="Text Placeholder 1">
            <a:extLst>
              <a:ext uri="{FF2B5EF4-FFF2-40B4-BE49-F238E27FC236}">
                <a16:creationId xmlns:a16="http://schemas.microsoft.com/office/drawing/2014/main" id="{B686E427-185A-7CCA-F250-132E056FF7D0}"/>
              </a:ext>
            </a:extLst>
          </p:cNvPr>
          <p:cNvSpPr>
            <a:spLocks noGrp="1"/>
          </p:cNvSpPr>
          <p:nvPr>
            <p:ph type="body" sz="quarter" idx="10"/>
          </p:nvPr>
        </p:nvSpPr>
        <p:spPr/>
        <p:txBody>
          <a:bodyPr/>
          <a:lstStyle/>
          <a:p>
            <a:r>
              <a:rPr lang="en-GB" b="1" dirty="0">
                <a:ea typeface="+mn-lt"/>
                <a:cs typeface="+mn-lt"/>
              </a:rPr>
              <a:t>History, Geography, Literacy</a:t>
            </a:r>
            <a:endParaRPr lang="en-US" dirty="0"/>
          </a:p>
        </p:txBody>
      </p:sp>
      <p:sp>
        <p:nvSpPr>
          <p:cNvPr id="4" name="Content Placeholder 3">
            <a:extLst>
              <a:ext uri="{FF2B5EF4-FFF2-40B4-BE49-F238E27FC236}">
                <a16:creationId xmlns:a16="http://schemas.microsoft.com/office/drawing/2014/main" id="{06498007-CD47-BD13-F7E5-CDEB22E70A00}"/>
              </a:ext>
            </a:extLst>
          </p:cNvPr>
          <p:cNvSpPr>
            <a:spLocks noGrp="1"/>
          </p:cNvSpPr>
          <p:nvPr>
            <p:ph idx="1"/>
          </p:nvPr>
        </p:nvSpPr>
        <p:spPr/>
        <p:txBody>
          <a:bodyPr lIns="0" tIns="45720" rIns="90000" bIns="45720" anchor="t"/>
          <a:lstStyle/>
          <a:p>
            <a:pPr marL="285750" indent="-285750">
              <a:buFont typeface="Arial"/>
              <a:buChar char="•"/>
            </a:pPr>
            <a:r>
              <a:rPr lang="en-GB" sz="1800" dirty="0">
                <a:ea typeface="+mn-lt"/>
                <a:cs typeface="+mn-lt"/>
              </a:rPr>
              <a:t>To develop knowledge and understanding of Hadrian’s Wall and specific sites along it in Cumbria.  </a:t>
            </a:r>
            <a:endParaRPr lang="en-US" dirty="0"/>
          </a:p>
          <a:p>
            <a:pPr marL="285750" indent="-285750">
              <a:buFont typeface="Arial"/>
              <a:buChar char="•"/>
            </a:pPr>
            <a:r>
              <a:rPr lang="en-GB" sz="1800" dirty="0">
                <a:ea typeface="+mn-lt"/>
                <a:cs typeface="+mn-lt"/>
              </a:rPr>
              <a:t>To describe, explain and make judgments on the significance of key sites along Hadrian’s Wall in Cumbria. </a:t>
            </a:r>
            <a:endParaRPr lang="en-GB" dirty="0"/>
          </a:p>
          <a:p>
            <a:pPr marL="285750" indent="-285750">
              <a:buFont typeface="Arial"/>
              <a:buChar char="•"/>
            </a:pPr>
            <a:r>
              <a:rPr lang="en-GB" sz="1800" dirty="0">
                <a:ea typeface="+mn-lt"/>
                <a:cs typeface="+mn-lt"/>
              </a:rPr>
              <a:t>To analyse primary evidence and artefacts from the wall, in order to consider what they tell us about the Romans in Cumbria.  </a:t>
            </a:r>
            <a:endParaRPr lang="en-GB" dirty="0"/>
          </a:p>
          <a:p>
            <a:pPr marL="285750" indent="-285750">
              <a:buFont typeface="Arial"/>
              <a:buChar char="•"/>
            </a:pPr>
            <a:r>
              <a:rPr lang="en-GB" sz="1800" dirty="0">
                <a:ea typeface="+mn-lt"/>
                <a:cs typeface="+mn-lt"/>
              </a:rPr>
              <a:t>To explore change over time and diversity on Hadrian’s Wall in Cumbria.  </a:t>
            </a:r>
            <a:endParaRPr lang="en-GB" dirty="0"/>
          </a:p>
          <a:p>
            <a:pPr marL="0" indent="0">
              <a:buNone/>
            </a:pPr>
            <a:endParaRPr lang="en-GB" sz="1800" b="1" dirty="0">
              <a:ea typeface="+mn-lt"/>
              <a:cs typeface="+mn-lt"/>
            </a:endParaRPr>
          </a:p>
          <a:p>
            <a:r>
              <a:rPr lang="en-GB" sz="1800" dirty="0">
                <a:ea typeface="+mn-lt"/>
                <a:cs typeface="+mn-lt"/>
              </a:rPr>
              <a:t>This PowerPoint has an accompanying </a:t>
            </a:r>
            <a:r>
              <a:rPr lang="en-GB" sz="1800" dirty="0" err="1">
                <a:ea typeface="+mn-lt"/>
                <a:cs typeface="+mn-lt"/>
                <a:hlinkClick r:id="rId2"/>
              </a:rPr>
              <a:t>StoryMap</a:t>
            </a:r>
            <a:r>
              <a:rPr lang="en-GB" sz="1800" dirty="0">
                <a:ea typeface="+mn-lt"/>
                <a:cs typeface="+mn-lt"/>
              </a:rPr>
              <a:t> and is part of the Teaching Activity:</a:t>
            </a:r>
            <a:r>
              <a:rPr lang="en-GB" sz="1800" dirty="0">
                <a:cs typeface="Arial"/>
              </a:rPr>
              <a:t> </a:t>
            </a:r>
            <a:r>
              <a:rPr lang="en-GB" sz="1800" dirty="0">
                <a:cs typeface="Arial"/>
                <a:hlinkClick r:id="rId3"/>
              </a:rPr>
              <a:t>Why is Hadrian’s Wall in Cumbria a significant Roman site?</a:t>
            </a:r>
            <a:endParaRPr lang="en-GB" dirty="0"/>
          </a:p>
          <a:p>
            <a:endParaRPr lang="en-US" dirty="0">
              <a:cs typeface="Arial" panose="020B0604020202020204"/>
            </a:endParaRPr>
          </a:p>
        </p:txBody>
      </p:sp>
    </p:spTree>
    <p:extLst>
      <p:ext uri="{BB962C8B-B14F-4D97-AF65-F5344CB8AC3E}">
        <p14:creationId xmlns:p14="http://schemas.microsoft.com/office/powerpoint/2010/main" val="172960506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a:extLst>
              <a:ext uri="{FF2B5EF4-FFF2-40B4-BE49-F238E27FC236}">
                <a16:creationId xmlns:a16="http://schemas.microsoft.com/office/drawing/2014/main" id="{379C6B96-C0BD-7ACD-5172-2D5DDB04257D}"/>
              </a:ext>
            </a:extLst>
          </p:cNvPr>
          <p:cNvSpPr>
            <a:spLocks noGrp="1"/>
          </p:cNvSpPr>
          <p:nvPr>
            <p:ph type="title"/>
          </p:nvPr>
        </p:nvSpPr>
        <p:spPr/>
        <p:txBody>
          <a:bodyPr/>
          <a:lstStyle/>
          <a:p>
            <a:r>
              <a:rPr lang="en-GB" dirty="0"/>
              <a:t>Activity Three: A trip to Hadrian’s Wall in Cumbria</a:t>
            </a:r>
          </a:p>
        </p:txBody>
      </p:sp>
      <p:sp>
        <p:nvSpPr>
          <p:cNvPr id="4" name="Content Placeholder 3">
            <a:extLst>
              <a:ext uri="{FF2B5EF4-FFF2-40B4-BE49-F238E27FC236}">
                <a16:creationId xmlns:a16="http://schemas.microsoft.com/office/drawing/2014/main" id="{252FCD6F-04C9-2AD6-231D-F63CC70C0783}"/>
              </a:ext>
            </a:extLst>
          </p:cNvPr>
          <p:cNvSpPr>
            <a:spLocks noGrp="1"/>
          </p:cNvSpPr>
          <p:nvPr>
            <p:ph idx="1"/>
          </p:nvPr>
        </p:nvSpPr>
        <p:spPr/>
        <p:txBody>
          <a:bodyPr/>
          <a:lstStyle/>
          <a:p>
            <a:pPr marL="285750" indent="-285750">
              <a:buFont typeface="Arial" panose="020B0604020202020204" pitchFamily="34" charset="0"/>
              <a:buChar char="•"/>
            </a:pPr>
            <a:r>
              <a:rPr lang="en-GB" sz="1800"/>
              <a:t>Imagine you have the opportunity to plan a trip to see sites on Hadrian’s Wall in Cumbria for you and some friends.</a:t>
            </a:r>
          </a:p>
          <a:p>
            <a:pPr marL="285750" indent="-285750">
              <a:buFont typeface="Arial" panose="020B0604020202020204" pitchFamily="34" charset="0"/>
              <a:buChar char="•"/>
            </a:pPr>
            <a:r>
              <a:rPr lang="en-GB" sz="1800"/>
              <a:t>Read about the sites on the Hadrian’s Wall </a:t>
            </a:r>
            <a:r>
              <a:rPr lang="en-GB" sz="1800">
                <a:hlinkClick r:id="rId3"/>
              </a:rPr>
              <a:t>StoryMap</a:t>
            </a:r>
            <a:r>
              <a:rPr lang="en-GB" sz="1800"/>
              <a:t>.</a:t>
            </a:r>
          </a:p>
          <a:p>
            <a:pPr marL="285750" indent="-285750">
              <a:buFont typeface="Arial" panose="020B0604020202020204" pitchFamily="34" charset="0"/>
              <a:buChar char="•"/>
            </a:pPr>
            <a:r>
              <a:rPr lang="en-GB" sz="1800"/>
              <a:t>Which 4 sites would you choose and why?</a:t>
            </a:r>
          </a:p>
          <a:p>
            <a:r>
              <a:rPr lang="en-GB" sz="1800" b="1"/>
              <a:t>Things to consider:</a:t>
            </a:r>
          </a:p>
          <a:p>
            <a:pPr marL="742950" lvl="1" indent="-285750">
              <a:buFont typeface="Arial" panose="020B0604020202020204" pitchFamily="34" charset="0"/>
              <a:buChar char="•"/>
            </a:pPr>
            <a:r>
              <a:rPr lang="en-GB" sz="1800"/>
              <a:t>You want your trip to be as interesting as possible. Choose sites where there is lots to see!</a:t>
            </a:r>
          </a:p>
          <a:p>
            <a:pPr marL="742950" lvl="1" indent="-285750">
              <a:buFont typeface="Arial" panose="020B0604020202020204" pitchFamily="34" charset="0"/>
              <a:buChar char="•"/>
            </a:pPr>
            <a:r>
              <a:rPr lang="en-GB" sz="1800"/>
              <a:t>You want your friends to learn as much as possible about Hadrian’s Wall in Cumbria. Choose a range of sites that tell your friends different things about the wall!</a:t>
            </a:r>
          </a:p>
          <a:p>
            <a:pPr marL="285750" indent="-285750">
              <a:buFont typeface="Arial" panose="020B0604020202020204" pitchFamily="34" charset="0"/>
              <a:buChar char="•"/>
            </a:pPr>
            <a:r>
              <a:rPr lang="en-GB" sz="1800"/>
              <a:t>You can use the internet (follow the links in the </a:t>
            </a:r>
            <a:r>
              <a:rPr lang="en-GB" sz="1800">
                <a:hlinkClick r:id="rId3"/>
              </a:rPr>
              <a:t>StoryMap</a:t>
            </a:r>
            <a:r>
              <a:rPr lang="en-GB" sz="1800"/>
              <a:t> or do your own search) or books to find out more about the sites if you want to.</a:t>
            </a:r>
            <a:endParaRPr lang="en-US" sz="1800"/>
          </a:p>
        </p:txBody>
      </p:sp>
      <p:pic>
        <p:nvPicPr>
          <p:cNvPr id="10" name="Picture Placeholder 9" descr="A couple of people walking next to a stone wall">
            <a:extLst>
              <a:ext uri="{FF2B5EF4-FFF2-40B4-BE49-F238E27FC236}">
                <a16:creationId xmlns:a16="http://schemas.microsoft.com/office/drawing/2014/main" id="{4D8247D6-7E6D-6568-E210-1EA03F1C7397}"/>
              </a:ext>
            </a:extLst>
          </p:cNvPr>
          <p:cNvPicPr>
            <a:picLocks noGrp="1" noChangeAspect="1"/>
          </p:cNvPicPr>
          <p:nvPr>
            <p:ph type="pic" sz="quarter" idx="14"/>
          </p:nvPr>
        </p:nvPicPr>
        <p:blipFill>
          <a:blip r:embed="rId4"/>
          <a:srcRect l="12964" r="12964"/>
          <a:stretch>
            <a:fillRect/>
          </a:stretch>
        </p:blipFill>
        <p:spPr/>
      </p:pic>
      <p:sp>
        <p:nvSpPr>
          <p:cNvPr id="7" name="Picture Placeholder 6">
            <a:extLst>
              <a:ext uri="{FF2B5EF4-FFF2-40B4-BE49-F238E27FC236}">
                <a16:creationId xmlns:a16="http://schemas.microsoft.com/office/drawing/2014/main" id="{C0275F40-A36A-CE13-ECD3-6DD4507F3F2E}"/>
              </a:ext>
              <a:ext uri="{C183D7F6-B498-43B3-948B-1728B52AA6E4}">
                <adec:decorative xmlns:adec="http://schemas.microsoft.com/office/drawing/2017/decorative" val="1"/>
              </a:ext>
            </a:extLst>
          </p:cNvPr>
          <p:cNvSpPr>
            <a:spLocks noGrp="1"/>
          </p:cNvSpPr>
          <p:nvPr>
            <p:ph type="pic" sz="quarter" idx="24"/>
          </p:nvPr>
        </p:nvSpPr>
        <p:spPr/>
      </p:sp>
      <p:sp>
        <p:nvSpPr>
          <p:cNvPr id="9" name="Text Placeholder 8">
            <a:extLst>
              <a:ext uri="{FF2B5EF4-FFF2-40B4-BE49-F238E27FC236}">
                <a16:creationId xmlns:a16="http://schemas.microsoft.com/office/drawing/2014/main" id="{7FA56D1E-D60D-1553-E4AA-73195F23E10D}"/>
              </a:ext>
            </a:extLst>
          </p:cNvPr>
          <p:cNvSpPr>
            <a:spLocks noGrp="1"/>
          </p:cNvSpPr>
          <p:nvPr>
            <p:ph type="body" sz="quarter" idx="23"/>
          </p:nvPr>
        </p:nvSpPr>
        <p:spPr/>
        <p:txBody>
          <a:bodyPr/>
          <a:lstStyle/>
          <a:p>
            <a:r>
              <a:rPr lang="en-GB" sz="1400" dirty="0">
                <a:latin typeface="Arial" panose="020B0604020202020204" pitchFamily="34" charset="0"/>
                <a:cs typeface="Arial" panose="020B0604020202020204" pitchFamily="34" charset="0"/>
              </a:rPr>
              <a:t>General view of hikers walking past a stretch of Hadrian's Wall at </a:t>
            </a:r>
            <a:r>
              <a:rPr lang="en-GB" sz="1400" dirty="0" err="1">
                <a:latin typeface="Arial" panose="020B0604020202020204" pitchFamily="34" charset="0"/>
                <a:cs typeface="Arial" panose="020B0604020202020204" pitchFamily="34" charset="0"/>
              </a:rPr>
              <a:t>Willowford</a:t>
            </a:r>
            <a:endParaRPr lang="en-GB" sz="1400" dirty="0">
              <a:latin typeface="Arial" panose="020B060402020202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2ED612CF-10F1-20FB-1C6A-1526039CB5A6}"/>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flipH="1">
            <a:off x="10108264" y="579173"/>
            <a:ext cx="1662932" cy="1389823"/>
          </a:xfrm>
          <a:prstGeom prst="rect">
            <a:avLst/>
          </a:prstGeom>
        </p:spPr>
      </p:pic>
      <p:sp>
        <p:nvSpPr>
          <p:cNvPr id="13" name="Picture Placeholder 39">
            <a:extLst>
              <a:ext uri="{FF2B5EF4-FFF2-40B4-BE49-F238E27FC236}">
                <a16:creationId xmlns:a16="http://schemas.microsoft.com/office/drawing/2014/main" id="{3B344284-E6DF-961E-19EB-812089B78E05}"/>
              </a:ext>
              <a:ext uri="{C183D7F6-B498-43B3-948B-1728B52AA6E4}">
                <adec:decorative xmlns:adec="http://schemas.microsoft.com/office/drawing/2017/decorative" val="1"/>
              </a:ext>
            </a:extLst>
          </p:cNvPr>
          <p:cNvSpPr txBox="1">
            <a:spLocks/>
          </p:cNvSpPr>
          <p:nvPr/>
        </p:nvSpPr>
        <p:spPr>
          <a:xfrm>
            <a:off x="10267693" y="87773"/>
            <a:ext cx="1271690" cy="489463"/>
          </a:xfrm>
          <a:prstGeom prst="rect">
            <a:avLst/>
          </a:prstGeom>
          <a:blipFill>
            <a:blip r:embed="rId6">
              <a:extLst>
                <a:ext uri="{96DAC541-7B7A-43D3-8B79-37D633B846F1}">
                  <asvg:svgBlip xmlns:asvg="http://schemas.microsoft.com/office/drawing/2016/SVG/main" r:embed="rId7"/>
                </a:ext>
              </a:extLst>
            </a:blip>
            <a:stretch>
              <a:fillRect l="-412" r="-412"/>
            </a:stretch>
          </a:blipFill>
        </p:spPr>
        <p:txBody>
          <a:bodyPr/>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 </a:t>
            </a:r>
          </a:p>
        </p:txBody>
      </p:sp>
      <p:sp>
        <p:nvSpPr>
          <p:cNvPr id="14" name="Text Placeholder 41">
            <a:extLst>
              <a:ext uri="{FF2B5EF4-FFF2-40B4-BE49-F238E27FC236}">
                <a16:creationId xmlns:a16="http://schemas.microsoft.com/office/drawing/2014/main" id="{BE6D732F-AC1C-C5EC-C9D8-5FFF5AEF8041}"/>
              </a:ext>
              <a:ext uri="{C183D7F6-B498-43B3-948B-1728B52AA6E4}">
                <adec:decorative xmlns:adec="http://schemas.microsoft.com/office/drawing/2017/decorative" val="1"/>
              </a:ext>
            </a:extLst>
          </p:cNvPr>
          <p:cNvSpPr txBox="1">
            <a:spLocks/>
          </p:cNvSpPr>
          <p:nvPr/>
        </p:nvSpPr>
        <p:spPr>
          <a:xfrm rot="21383919">
            <a:off x="10428547" y="149928"/>
            <a:ext cx="1046318" cy="297785"/>
          </a:xfrm>
          <a:prstGeom prst="rect">
            <a:avLst/>
          </a:prstGeom>
          <a:noFill/>
        </p:spPr>
        <p:txBody>
          <a:bodyPr anchor="ctr" anchorCtr="0">
            <a:normAutofit fontScale="77500" lnSpcReduction="20000"/>
          </a:bodyPr>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t>Imagine</a:t>
            </a:r>
          </a:p>
        </p:txBody>
      </p:sp>
    </p:spTree>
    <p:extLst>
      <p:ext uri="{BB962C8B-B14F-4D97-AF65-F5344CB8AC3E}">
        <p14:creationId xmlns:p14="http://schemas.microsoft.com/office/powerpoint/2010/main" val="312345201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75E10FF5-0351-91FC-F148-2980DD3D0D4B}"/>
              </a:ext>
            </a:extLst>
          </p:cNvPr>
          <p:cNvSpPr>
            <a:spLocks noGrp="1"/>
          </p:cNvSpPr>
          <p:nvPr>
            <p:ph type="title"/>
          </p:nvPr>
        </p:nvSpPr>
        <p:spPr/>
        <p:txBody>
          <a:bodyPr/>
          <a:lstStyle/>
          <a:p>
            <a:r>
              <a:rPr lang="en-GB" dirty="0"/>
              <a:t>Activity Four: Missing Pieces Project</a:t>
            </a:r>
          </a:p>
        </p:txBody>
      </p:sp>
      <p:sp>
        <p:nvSpPr>
          <p:cNvPr id="4" name="Content Placeholder 3">
            <a:extLst>
              <a:ext uri="{FF2B5EF4-FFF2-40B4-BE49-F238E27FC236}">
                <a16:creationId xmlns:a16="http://schemas.microsoft.com/office/drawing/2014/main" id="{252FCD6F-04C9-2AD6-231D-F63CC70C0783}"/>
              </a:ext>
            </a:extLst>
          </p:cNvPr>
          <p:cNvSpPr>
            <a:spLocks noGrp="1"/>
          </p:cNvSpPr>
          <p:nvPr>
            <p:ph idx="1"/>
          </p:nvPr>
        </p:nvSpPr>
        <p:spPr>
          <a:xfrm>
            <a:off x="381885" y="1470243"/>
            <a:ext cx="5505429" cy="5204689"/>
          </a:xfrm>
        </p:spPr>
        <p:txBody>
          <a:bodyPr lIns="0" tIns="45720" rIns="90000" bIns="45720" anchor="t"/>
          <a:lstStyle/>
          <a:p>
            <a:pPr marL="457200" lvl="1" indent="0" algn="l">
              <a:buNone/>
            </a:pPr>
            <a:r>
              <a:rPr lang="en-GB" sz="1800" dirty="0"/>
              <a:t>Some of the sites on Hadrian’s Wall are listed on the </a:t>
            </a:r>
            <a:r>
              <a:rPr lang="en-GB" sz="1800" dirty="0">
                <a:hlinkClick r:id="rId3"/>
              </a:rPr>
              <a:t>National Heritage List for England</a:t>
            </a:r>
            <a:r>
              <a:rPr lang="en-GB" sz="1800" dirty="0"/>
              <a:t> (NHLE)</a:t>
            </a:r>
          </a:p>
          <a:p>
            <a:pPr marL="457200" lvl="1" indent="0" algn="l">
              <a:buNone/>
            </a:pPr>
            <a:endParaRPr lang="en-GB" sz="1800" dirty="0"/>
          </a:p>
          <a:p>
            <a:pPr marL="457200" lvl="1" indent="0" algn="l">
              <a:buNone/>
            </a:pPr>
            <a:r>
              <a:rPr lang="en-GB" sz="1800" dirty="0"/>
              <a:t>Buildings that are ‘listed’ on the NHLE are considered very special. They are protected by law, so people cannot alter them without permission. </a:t>
            </a:r>
            <a:endParaRPr lang="en-GB" sz="1800" dirty="0">
              <a:cs typeface="Calibri"/>
            </a:endParaRPr>
          </a:p>
          <a:p>
            <a:pPr marL="457200" lvl="1" indent="0" algn="l">
              <a:buNone/>
            </a:pPr>
            <a:endParaRPr lang="en-GB" sz="1800" dirty="0">
              <a:solidFill>
                <a:schemeClr val="accent1"/>
              </a:solidFill>
            </a:endParaRPr>
          </a:p>
          <a:p>
            <a:pPr marL="457200" lvl="1" indent="0" algn="l">
              <a:buNone/>
            </a:pPr>
            <a:r>
              <a:rPr lang="en-GB" sz="1800" dirty="0"/>
              <a:t>Find out which sites are listed by looking out for the Historic England links on the </a:t>
            </a:r>
            <a:r>
              <a:rPr lang="en-GB" sz="1800" dirty="0" err="1">
                <a:hlinkClick r:id="rId4"/>
              </a:rPr>
              <a:t>StoryMap</a:t>
            </a:r>
            <a:r>
              <a:rPr lang="en-GB" sz="1800" dirty="0"/>
              <a:t>. Read the entries on the NHLE to discover more about why the site is on Historic England’s list.  </a:t>
            </a:r>
            <a:endParaRPr lang="en-GB" sz="1800" dirty="0">
              <a:cs typeface="Calibri"/>
            </a:endParaRPr>
          </a:p>
          <a:p>
            <a:pPr marL="457200" lvl="1" indent="0" algn="l">
              <a:buNone/>
            </a:pPr>
            <a:endParaRPr lang="en-GB" sz="1800" dirty="0"/>
          </a:p>
          <a:p>
            <a:pPr marL="457200" lvl="1" indent="0">
              <a:buNone/>
            </a:pPr>
            <a:r>
              <a:rPr lang="en-GB" sz="1800" dirty="0"/>
              <a:t>Learn how you add the ‘</a:t>
            </a:r>
            <a:r>
              <a:rPr lang="en-GB" sz="1800" dirty="0">
                <a:hlinkClick r:id="rId5"/>
              </a:rPr>
              <a:t>Missing Pieces</a:t>
            </a:r>
            <a:r>
              <a:rPr lang="en-GB" sz="1800" dirty="0"/>
              <a:t>’ with your own responses to the building for example by adding photographs, drawings, poems or additional information.</a:t>
            </a:r>
            <a:endParaRPr lang="en-GB" sz="1800" dirty="0">
              <a:cs typeface="Calibri"/>
            </a:endParaRPr>
          </a:p>
        </p:txBody>
      </p:sp>
      <p:sp>
        <p:nvSpPr>
          <p:cNvPr id="12" name="Picture 3">
            <a:extLst>
              <a:ext uri="{FF2B5EF4-FFF2-40B4-BE49-F238E27FC236}">
                <a16:creationId xmlns:a16="http://schemas.microsoft.com/office/drawing/2014/main" id="{115CCF60-1C55-AE12-6D24-BDEE490DFD2D}"/>
              </a:ext>
            </a:extLst>
          </p:cNvPr>
          <p:cNvSpPr/>
          <p:nvPr/>
        </p:nvSpPr>
        <p:spPr>
          <a:xfrm>
            <a:off x="6132967" y="1251397"/>
            <a:ext cx="4924434" cy="1027995"/>
          </a:xfrm>
          <a:custGeom>
            <a:avLst/>
            <a:gdLst>
              <a:gd name="connsiteX0" fmla="*/ 5911123 w 5925345"/>
              <a:gd name="connsiteY0" fmla="*/ 1060739 h 1876623"/>
              <a:gd name="connsiteX1" fmla="*/ 5925264 w 5925345"/>
              <a:gd name="connsiteY1" fmla="*/ 1383675 h 1876623"/>
              <a:gd name="connsiteX2" fmla="*/ 5814493 w 5925345"/>
              <a:gd name="connsiteY2" fmla="*/ 1480320 h 1876623"/>
              <a:gd name="connsiteX3" fmla="*/ 4867040 w 5925345"/>
              <a:gd name="connsiteY3" fmla="*/ 1572251 h 1876623"/>
              <a:gd name="connsiteX4" fmla="*/ 4518226 w 5925345"/>
              <a:gd name="connsiteY4" fmla="*/ 1605252 h 1876623"/>
              <a:gd name="connsiteX5" fmla="*/ 3896018 w 5925345"/>
              <a:gd name="connsiteY5" fmla="*/ 1657110 h 1876623"/>
              <a:gd name="connsiteX6" fmla="*/ 3221959 w 5925345"/>
              <a:gd name="connsiteY6" fmla="*/ 1694825 h 1876623"/>
              <a:gd name="connsiteX7" fmla="*/ 2203800 w 5925345"/>
              <a:gd name="connsiteY7" fmla="*/ 1746683 h 1876623"/>
              <a:gd name="connsiteX8" fmla="*/ 1694721 w 5925345"/>
              <a:gd name="connsiteY8" fmla="*/ 1774970 h 1876623"/>
              <a:gd name="connsiteX9" fmla="*/ 657708 w 5925345"/>
              <a:gd name="connsiteY9" fmla="*/ 1862186 h 1876623"/>
              <a:gd name="connsiteX10" fmla="*/ 341890 w 5925345"/>
              <a:gd name="connsiteY10" fmla="*/ 1869258 h 1876623"/>
              <a:gd name="connsiteX11" fmla="*/ 245259 w 5925345"/>
              <a:gd name="connsiteY11" fmla="*/ 1848043 h 1876623"/>
              <a:gd name="connsiteX12" fmla="*/ 158056 w 5925345"/>
              <a:gd name="connsiteY12" fmla="*/ 1760827 h 1876623"/>
              <a:gd name="connsiteX13" fmla="*/ 4861 w 5925345"/>
              <a:gd name="connsiteY13" fmla="*/ 865091 h 1876623"/>
              <a:gd name="connsiteX14" fmla="*/ 35500 w 5925345"/>
              <a:gd name="connsiteY14" fmla="*/ 619943 h 1876623"/>
              <a:gd name="connsiteX15" fmla="*/ 110919 w 5925345"/>
              <a:gd name="connsiteY15" fmla="*/ 372437 h 1876623"/>
              <a:gd name="connsiteX16" fmla="*/ 247616 w 5925345"/>
              <a:gd name="connsiteY16" fmla="*/ 285221 h 1876623"/>
              <a:gd name="connsiteX17" fmla="*/ 506869 w 5925345"/>
              <a:gd name="connsiteY17" fmla="*/ 285221 h 1876623"/>
              <a:gd name="connsiteX18" fmla="*/ 1081941 w 5925345"/>
              <a:gd name="connsiteY18" fmla="*/ 266363 h 1876623"/>
              <a:gd name="connsiteX19" fmla="*/ 1534455 w 5925345"/>
              <a:gd name="connsiteY19" fmla="*/ 252220 h 1876623"/>
              <a:gd name="connsiteX20" fmla="*/ 2957992 w 5925345"/>
              <a:gd name="connsiteY20" fmla="*/ 214505 h 1876623"/>
              <a:gd name="connsiteX21" fmla="*/ 3679188 w 5925345"/>
              <a:gd name="connsiteY21" fmla="*/ 153218 h 1876623"/>
              <a:gd name="connsiteX22" fmla="*/ 4108134 w 5925345"/>
              <a:gd name="connsiteY22" fmla="*/ 113145 h 1876623"/>
              <a:gd name="connsiteX23" fmla="*/ 4704417 w 5925345"/>
              <a:gd name="connsiteY23" fmla="*/ 40072 h 1876623"/>
              <a:gd name="connsiteX24" fmla="*/ 5006094 w 5925345"/>
              <a:gd name="connsiteY24" fmla="*/ 16500 h 1876623"/>
              <a:gd name="connsiteX25" fmla="*/ 5623588 w 5925345"/>
              <a:gd name="connsiteY25" fmla="*/ 0 h 1876623"/>
              <a:gd name="connsiteX26" fmla="*/ 5729646 w 5925345"/>
              <a:gd name="connsiteY26" fmla="*/ 9429 h 1876623"/>
              <a:gd name="connsiteX27" fmla="*/ 5790924 w 5925345"/>
              <a:gd name="connsiteY27" fmla="*/ 63644 h 1876623"/>
              <a:gd name="connsiteX28" fmla="*/ 5880484 w 5925345"/>
              <a:gd name="connsiteY28" fmla="*/ 577513 h 1876623"/>
              <a:gd name="connsiteX29" fmla="*/ 5904053 w 5925345"/>
              <a:gd name="connsiteY29" fmla="*/ 846234 h 1876623"/>
              <a:gd name="connsiteX30" fmla="*/ 5904053 w 5925345"/>
              <a:gd name="connsiteY30" fmla="*/ 1056025 h 1876623"/>
              <a:gd name="connsiteX31" fmla="*/ 5911123 w 5925345"/>
              <a:gd name="connsiteY31" fmla="*/ 1056025 h 1876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925345" h="1876623">
                <a:moveTo>
                  <a:pt x="5911123" y="1060739"/>
                </a:moveTo>
                <a:cubicBezTo>
                  <a:pt x="5915837" y="1166813"/>
                  <a:pt x="5920551" y="1275244"/>
                  <a:pt x="5925264" y="1383675"/>
                </a:cubicBezTo>
                <a:cubicBezTo>
                  <a:pt x="5927621" y="1433176"/>
                  <a:pt x="5878127" y="1477963"/>
                  <a:pt x="5814493" y="1480320"/>
                </a:cubicBezTo>
                <a:cubicBezTo>
                  <a:pt x="5496318" y="1494463"/>
                  <a:pt x="5180500" y="1525107"/>
                  <a:pt x="4867040" y="1572251"/>
                </a:cubicBezTo>
                <a:cubicBezTo>
                  <a:pt x="4751554" y="1588751"/>
                  <a:pt x="4633711" y="1595823"/>
                  <a:pt x="4518226" y="1605252"/>
                </a:cubicBezTo>
                <a:cubicBezTo>
                  <a:pt x="4310823" y="1624109"/>
                  <a:pt x="4103420" y="1642967"/>
                  <a:pt x="3896018" y="1657110"/>
                </a:cubicBezTo>
                <a:cubicBezTo>
                  <a:pt x="3672117" y="1673610"/>
                  <a:pt x="3445860" y="1690111"/>
                  <a:pt x="3221959" y="1694825"/>
                </a:cubicBezTo>
                <a:cubicBezTo>
                  <a:pt x="2882573" y="1704254"/>
                  <a:pt x="2540830" y="1716040"/>
                  <a:pt x="2203800" y="1746683"/>
                </a:cubicBezTo>
                <a:cubicBezTo>
                  <a:pt x="2034107" y="1760827"/>
                  <a:pt x="1864414" y="1763184"/>
                  <a:pt x="1694721" y="1774970"/>
                </a:cubicBezTo>
                <a:cubicBezTo>
                  <a:pt x="1348264" y="1798542"/>
                  <a:pt x="1001808" y="1812685"/>
                  <a:pt x="657708" y="1862186"/>
                </a:cubicBezTo>
                <a:cubicBezTo>
                  <a:pt x="554006" y="1878686"/>
                  <a:pt x="447948" y="1881044"/>
                  <a:pt x="341890" y="1869258"/>
                </a:cubicBezTo>
                <a:cubicBezTo>
                  <a:pt x="308894" y="1864543"/>
                  <a:pt x="275898" y="1857472"/>
                  <a:pt x="245259" y="1848043"/>
                </a:cubicBezTo>
                <a:cubicBezTo>
                  <a:pt x="198122" y="1831542"/>
                  <a:pt x="167483" y="1807971"/>
                  <a:pt x="158056" y="1760827"/>
                </a:cubicBezTo>
                <a:cubicBezTo>
                  <a:pt x="110919" y="1461463"/>
                  <a:pt x="59068" y="1164456"/>
                  <a:pt x="4861" y="865091"/>
                </a:cubicBezTo>
                <a:cubicBezTo>
                  <a:pt x="-6924" y="782590"/>
                  <a:pt x="2504" y="697730"/>
                  <a:pt x="35500" y="619943"/>
                </a:cubicBezTo>
                <a:cubicBezTo>
                  <a:pt x="66139" y="539798"/>
                  <a:pt x="103848" y="459654"/>
                  <a:pt x="110919" y="372437"/>
                </a:cubicBezTo>
                <a:cubicBezTo>
                  <a:pt x="115633" y="315864"/>
                  <a:pt x="169840" y="285221"/>
                  <a:pt x="247616" y="285221"/>
                </a:cubicBezTo>
                <a:cubicBezTo>
                  <a:pt x="334820" y="285221"/>
                  <a:pt x="419666" y="287578"/>
                  <a:pt x="506869" y="285221"/>
                </a:cubicBezTo>
                <a:cubicBezTo>
                  <a:pt x="697774" y="280507"/>
                  <a:pt x="891036" y="273435"/>
                  <a:pt x="1081941" y="266363"/>
                </a:cubicBezTo>
                <a:cubicBezTo>
                  <a:pt x="1232779" y="261649"/>
                  <a:pt x="1383617" y="249863"/>
                  <a:pt x="1534455" y="252220"/>
                </a:cubicBezTo>
                <a:cubicBezTo>
                  <a:pt x="2010539" y="256935"/>
                  <a:pt x="2484265" y="235720"/>
                  <a:pt x="2957992" y="214505"/>
                </a:cubicBezTo>
                <a:cubicBezTo>
                  <a:pt x="3198391" y="205076"/>
                  <a:pt x="3438789" y="174433"/>
                  <a:pt x="3679188" y="153218"/>
                </a:cubicBezTo>
                <a:cubicBezTo>
                  <a:pt x="3822956" y="141432"/>
                  <a:pt x="3964366" y="129646"/>
                  <a:pt x="4108134" y="113145"/>
                </a:cubicBezTo>
                <a:cubicBezTo>
                  <a:pt x="4308466" y="89574"/>
                  <a:pt x="4506442" y="63644"/>
                  <a:pt x="4704417" y="40072"/>
                </a:cubicBezTo>
                <a:cubicBezTo>
                  <a:pt x="4803404" y="28286"/>
                  <a:pt x="4904749" y="21215"/>
                  <a:pt x="5006094" y="16500"/>
                </a:cubicBezTo>
                <a:cubicBezTo>
                  <a:pt x="5211139" y="9429"/>
                  <a:pt x="5418542" y="4714"/>
                  <a:pt x="5623588" y="0"/>
                </a:cubicBezTo>
                <a:cubicBezTo>
                  <a:pt x="5658940" y="0"/>
                  <a:pt x="5694293" y="4714"/>
                  <a:pt x="5729646" y="9429"/>
                </a:cubicBezTo>
                <a:cubicBezTo>
                  <a:pt x="5760285" y="11786"/>
                  <a:pt x="5786211" y="33001"/>
                  <a:pt x="5790924" y="63644"/>
                </a:cubicBezTo>
                <a:cubicBezTo>
                  <a:pt x="5819206" y="235720"/>
                  <a:pt x="5852202" y="405438"/>
                  <a:pt x="5880484" y="577513"/>
                </a:cubicBezTo>
                <a:cubicBezTo>
                  <a:pt x="5894625" y="667087"/>
                  <a:pt x="5899339" y="756660"/>
                  <a:pt x="5904053" y="846234"/>
                </a:cubicBezTo>
                <a:cubicBezTo>
                  <a:pt x="5908767" y="916950"/>
                  <a:pt x="5904053" y="985309"/>
                  <a:pt x="5904053" y="1056025"/>
                </a:cubicBezTo>
                <a:lnTo>
                  <a:pt x="5911123" y="1056025"/>
                </a:lnTo>
                <a:close/>
              </a:path>
            </a:pathLst>
          </a:custGeom>
          <a:solidFill>
            <a:srgbClr val="F5C946"/>
          </a:solidFill>
          <a:ln w="16366" cap="flat">
            <a:noFill/>
            <a:prstDash val="solid"/>
            <a:miter/>
          </a:ln>
        </p:spPr>
        <p:txBody>
          <a:bodyPr rtlCol="0" anchor="ctr"/>
          <a:lstStyle/>
          <a:p>
            <a:pPr algn="ctr"/>
            <a:endParaRPr lang="en-GB" b="1" dirty="0"/>
          </a:p>
          <a:p>
            <a:pPr algn="ctr"/>
            <a:r>
              <a:rPr lang="en-GB" b="1" dirty="0"/>
              <a:t>What makes some buildings or sites special enough to be listed?</a:t>
            </a:r>
          </a:p>
          <a:p>
            <a:endParaRPr lang="en-US" dirty="0"/>
          </a:p>
        </p:txBody>
      </p:sp>
      <p:sp>
        <p:nvSpPr>
          <p:cNvPr id="8" name="Picture 7">
            <a:extLst>
              <a:ext uri="{FF2B5EF4-FFF2-40B4-BE49-F238E27FC236}">
                <a16:creationId xmlns:a16="http://schemas.microsoft.com/office/drawing/2014/main" id="{FA9FD27F-7028-5591-CF67-8FB2851AAF06}"/>
              </a:ext>
            </a:extLst>
          </p:cNvPr>
          <p:cNvSpPr/>
          <p:nvPr/>
        </p:nvSpPr>
        <p:spPr>
          <a:xfrm>
            <a:off x="5887314" y="2279393"/>
            <a:ext cx="5457487" cy="3458798"/>
          </a:xfrm>
          <a:custGeom>
            <a:avLst/>
            <a:gdLst>
              <a:gd name="connsiteX0" fmla="*/ 82773 w 3198554"/>
              <a:gd name="connsiteY0" fmla="*/ 384851 h 2573498"/>
              <a:gd name="connsiteX1" fmla="*/ 8308 w 3198554"/>
              <a:gd name="connsiteY1" fmla="*/ 1151140 h 2573498"/>
              <a:gd name="connsiteX2" fmla="*/ 129974 w 3198554"/>
              <a:gd name="connsiteY2" fmla="*/ 2366534 h 2573498"/>
              <a:gd name="connsiteX3" fmla="*/ 1201281 w 3198554"/>
              <a:gd name="connsiteY3" fmla="*/ 2501781 h 2573498"/>
              <a:gd name="connsiteX4" fmla="*/ 2304924 w 3198554"/>
              <a:gd name="connsiteY4" fmla="*/ 2569012 h 2573498"/>
              <a:gd name="connsiteX5" fmla="*/ 3068975 w 3198554"/>
              <a:gd name="connsiteY5" fmla="*/ 2421612 h 2573498"/>
              <a:gd name="connsiteX6" fmla="*/ 3189855 w 3198554"/>
              <a:gd name="connsiteY6" fmla="*/ 2042540 h 2573498"/>
              <a:gd name="connsiteX7" fmla="*/ 3162047 w 3198554"/>
              <a:gd name="connsiteY7" fmla="*/ 1225862 h 2573498"/>
              <a:gd name="connsiteX8" fmla="*/ 3126198 w 3198554"/>
              <a:gd name="connsiteY8" fmla="*/ 613238 h 2573498"/>
              <a:gd name="connsiteX9" fmla="*/ 2988913 w 3198554"/>
              <a:gd name="connsiteY9" fmla="*/ 177876 h 2573498"/>
              <a:gd name="connsiteX10" fmla="*/ 2638621 w 3198554"/>
              <a:gd name="connsiteY10" fmla="*/ 87321 h 2573498"/>
              <a:gd name="connsiteX11" fmla="*/ 907997 w 3198554"/>
              <a:gd name="connsiteY11" fmla="*/ 27171 h 2573498"/>
              <a:gd name="connsiteX12" fmla="*/ 253977 w 3198554"/>
              <a:gd name="connsiteY12" fmla="*/ 104220 h 2573498"/>
              <a:gd name="connsiteX13" fmla="*/ 82773 w 3198554"/>
              <a:gd name="connsiteY13" fmla="*/ 384851 h 2573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198554" h="2573498">
                <a:moveTo>
                  <a:pt x="82773" y="384851"/>
                </a:moveTo>
                <a:cubicBezTo>
                  <a:pt x="63905" y="707840"/>
                  <a:pt x="29089" y="828247"/>
                  <a:pt x="8308" y="1151140"/>
                </a:cubicBezTo>
                <a:cubicBezTo>
                  <a:pt x="-391" y="1286252"/>
                  <a:pt x="-32770" y="2289367"/>
                  <a:pt x="129974" y="2366534"/>
                </a:cubicBezTo>
                <a:cubicBezTo>
                  <a:pt x="491707" y="2537988"/>
                  <a:pt x="850599" y="2487985"/>
                  <a:pt x="1201281" y="2501781"/>
                </a:cubicBezTo>
                <a:cubicBezTo>
                  <a:pt x="1560662" y="2515899"/>
                  <a:pt x="1912095" y="2591350"/>
                  <a:pt x="2304924" y="2569012"/>
                </a:cubicBezTo>
                <a:cubicBezTo>
                  <a:pt x="2465966" y="2559862"/>
                  <a:pt x="2950026" y="2529660"/>
                  <a:pt x="3068975" y="2421612"/>
                </a:cubicBezTo>
                <a:cubicBezTo>
                  <a:pt x="3171662" y="2328290"/>
                  <a:pt x="3179632" y="2171333"/>
                  <a:pt x="3189855" y="2042540"/>
                </a:cubicBezTo>
                <a:cubicBezTo>
                  <a:pt x="3213015" y="1751001"/>
                  <a:pt x="3183957" y="1515690"/>
                  <a:pt x="3162047" y="1225862"/>
                </a:cubicBezTo>
                <a:cubicBezTo>
                  <a:pt x="3149073" y="1054015"/>
                  <a:pt x="3136456" y="785489"/>
                  <a:pt x="3126198" y="613238"/>
                </a:cubicBezTo>
                <a:cubicBezTo>
                  <a:pt x="3115690" y="436366"/>
                  <a:pt x="3169982" y="279595"/>
                  <a:pt x="2988913" y="177876"/>
                </a:cubicBezTo>
                <a:cubicBezTo>
                  <a:pt x="2890094" y="122351"/>
                  <a:pt x="2750586" y="99530"/>
                  <a:pt x="2638621" y="87321"/>
                </a:cubicBezTo>
                <a:cubicBezTo>
                  <a:pt x="2021730" y="20054"/>
                  <a:pt x="1561106" y="-35903"/>
                  <a:pt x="907997" y="27171"/>
                </a:cubicBezTo>
                <a:cubicBezTo>
                  <a:pt x="736925" y="43691"/>
                  <a:pt x="409822" y="31835"/>
                  <a:pt x="253977" y="104220"/>
                </a:cubicBezTo>
                <a:cubicBezTo>
                  <a:pt x="137351" y="158390"/>
                  <a:pt x="86937" y="248310"/>
                  <a:pt x="82773" y="384851"/>
                </a:cubicBezTo>
                <a:close/>
              </a:path>
            </a:pathLst>
          </a:custGeom>
          <a:solidFill>
            <a:srgbClr val="F9E3B3"/>
          </a:solidFill>
          <a:ln w="3567" cap="flat">
            <a:noFill/>
            <a:prstDash val="solid"/>
            <a:round/>
          </a:ln>
        </p:spPr>
        <p:txBody>
          <a:bodyPr lIns="180000" rIns="180000" rtlCol="0" anchor="ctr"/>
          <a:lstStyle/>
          <a:p>
            <a:pPr marL="285750" indent="-285750">
              <a:buFont typeface="Arial" panose="020B0604020202020204" pitchFamily="34" charset="0"/>
              <a:buChar char="•"/>
            </a:pPr>
            <a:r>
              <a:rPr lang="en-GB" sz="1600" dirty="0"/>
              <a:t>The style, design or architecture of the building is interesting</a:t>
            </a:r>
          </a:p>
          <a:p>
            <a:endParaRPr lang="en-GB" sz="1600" dirty="0"/>
          </a:p>
          <a:p>
            <a:pPr marL="285750" indent="-285750">
              <a:buFont typeface="Arial" panose="020B0604020202020204" pitchFamily="34" charset="0"/>
              <a:buChar char="•"/>
            </a:pPr>
            <a:r>
              <a:rPr lang="en-GB" sz="1600" dirty="0"/>
              <a:t>The building or site tells the story of the history or heritage of the place</a:t>
            </a:r>
          </a:p>
          <a:p>
            <a:pPr marL="285750" indent="-285750">
              <a:buFont typeface="Arial" panose="020B0604020202020204" pitchFamily="34" charset="0"/>
              <a:buChar char="•"/>
            </a:pPr>
            <a:endParaRPr lang="en-GB" sz="1600" dirty="0"/>
          </a:p>
          <a:p>
            <a:pPr marL="285750" indent="-285750">
              <a:buFont typeface="Arial" panose="020B0604020202020204" pitchFamily="34" charset="0"/>
              <a:buChar char="•"/>
            </a:pPr>
            <a:r>
              <a:rPr lang="en-GB" sz="1600" dirty="0"/>
              <a:t>A significant event took place in the building or on the site</a:t>
            </a:r>
          </a:p>
          <a:p>
            <a:pPr marL="285750" indent="-285750">
              <a:buFont typeface="Arial" panose="020B0604020202020204" pitchFamily="34" charset="0"/>
              <a:buChar char="•"/>
            </a:pPr>
            <a:endParaRPr lang="en-GB" sz="1600" dirty="0"/>
          </a:p>
          <a:p>
            <a:pPr marL="285750" indent="-285750">
              <a:buFont typeface="Arial" panose="020B0604020202020204" pitchFamily="34" charset="0"/>
              <a:buChar char="•"/>
            </a:pPr>
            <a:r>
              <a:rPr lang="en-GB" sz="1600" dirty="0"/>
              <a:t>The building is important to the local area, the region, the country or the world</a:t>
            </a:r>
          </a:p>
        </p:txBody>
      </p:sp>
      <p:sp>
        <p:nvSpPr>
          <p:cNvPr id="13" name="Picture 2">
            <a:extLst>
              <a:ext uri="{FF2B5EF4-FFF2-40B4-BE49-F238E27FC236}">
                <a16:creationId xmlns:a16="http://schemas.microsoft.com/office/drawing/2014/main" id="{07555E51-CFEB-12B6-2264-F5660ADA7B63}"/>
              </a:ext>
            </a:extLst>
          </p:cNvPr>
          <p:cNvSpPr/>
          <p:nvPr/>
        </p:nvSpPr>
        <p:spPr>
          <a:xfrm>
            <a:off x="6824495" y="5848177"/>
            <a:ext cx="3583125" cy="1009823"/>
          </a:xfrm>
          <a:custGeom>
            <a:avLst/>
            <a:gdLst>
              <a:gd name="connsiteX0" fmla="*/ 5911123 w 5925345"/>
              <a:gd name="connsiteY0" fmla="*/ 1060739 h 1876623"/>
              <a:gd name="connsiteX1" fmla="*/ 5925264 w 5925345"/>
              <a:gd name="connsiteY1" fmla="*/ 1383675 h 1876623"/>
              <a:gd name="connsiteX2" fmla="*/ 5814493 w 5925345"/>
              <a:gd name="connsiteY2" fmla="*/ 1480320 h 1876623"/>
              <a:gd name="connsiteX3" fmla="*/ 4867040 w 5925345"/>
              <a:gd name="connsiteY3" fmla="*/ 1572251 h 1876623"/>
              <a:gd name="connsiteX4" fmla="*/ 4518226 w 5925345"/>
              <a:gd name="connsiteY4" fmla="*/ 1605252 h 1876623"/>
              <a:gd name="connsiteX5" fmla="*/ 3896018 w 5925345"/>
              <a:gd name="connsiteY5" fmla="*/ 1657110 h 1876623"/>
              <a:gd name="connsiteX6" fmla="*/ 3221959 w 5925345"/>
              <a:gd name="connsiteY6" fmla="*/ 1694825 h 1876623"/>
              <a:gd name="connsiteX7" fmla="*/ 2203800 w 5925345"/>
              <a:gd name="connsiteY7" fmla="*/ 1746683 h 1876623"/>
              <a:gd name="connsiteX8" fmla="*/ 1694721 w 5925345"/>
              <a:gd name="connsiteY8" fmla="*/ 1774970 h 1876623"/>
              <a:gd name="connsiteX9" fmla="*/ 657708 w 5925345"/>
              <a:gd name="connsiteY9" fmla="*/ 1862186 h 1876623"/>
              <a:gd name="connsiteX10" fmla="*/ 341890 w 5925345"/>
              <a:gd name="connsiteY10" fmla="*/ 1869258 h 1876623"/>
              <a:gd name="connsiteX11" fmla="*/ 245259 w 5925345"/>
              <a:gd name="connsiteY11" fmla="*/ 1848043 h 1876623"/>
              <a:gd name="connsiteX12" fmla="*/ 158056 w 5925345"/>
              <a:gd name="connsiteY12" fmla="*/ 1760827 h 1876623"/>
              <a:gd name="connsiteX13" fmla="*/ 4861 w 5925345"/>
              <a:gd name="connsiteY13" fmla="*/ 865091 h 1876623"/>
              <a:gd name="connsiteX14" fmla="*/ 35500 w 5925345"/>
              <a:gd name="connsiteY14" fmla="*/ 619943 h 1876623"/>
              <a:gd name="connsiteX15" fmla="*/ 110919 w 5925345"/>
              <a:gd name="connsiteY15" fmla="*/ 372437 h 1876623"/>
              <a:gd name="connsiteX16" fmla="*/ 247616 w 5925345"/>
              <a:gd name="connsiteY16" fmla="*/ 285221 h 1876623"/>
              <a:gd name="connsiteX17" fmla="*/ 506869 w 5925345"/>
              <a:gd name="connsiteY17" fmla="*/ 285221 h 1876623"/>
              <a:gd name="connsiteX18" fmla="*/ 1081941 w 5925345"/>
              <a:gd name="connsiteY18" fmla="*/ 266363 h 1876623"/>
              <a:gd name="connsiteX19" fmla="*/ 1534455 w 5925345"/>
              <a:gd name="connsiteY19" fmla="*/ 252220 h 1876623"/>
              <a:gd name="connsiteX20" fmla="*/ 2957992 w 5925345"/>
              <a:gd name="connsiteY20" fmla="*/ 214505 h 1876623"/>
              <a:gd name="connsiteX21" fmla="*/ 3679188 w 5925345"/>
              <a:gd name="connsiteY21" fmla="*/ 153218 h 1876623"/>
              <a:gd name="connsiteX22" fmla="*/ 4108134 w 5925345"/>
              <a:gd name="connsiteY22" fmla="*/ 113145 h 1876623"/>
              <a:gd name="connsiteX23" fmla="*/ 4704417 w 5925345"/>
              <a:gd name="connsiteY23" fmla="*/ 40072 h 1876623"/>
              <a:gd name="connsiteX24" fmla="*/ 5006094 w 5925345"/>
              <a:gd name="connsiteY24" fmla="*/ 16500 h 1876623"/>
              <a:gd name="connsiteX25" fmla="*/ 5623588 w 5925345"/>
              <a:gd name="connsiteY25" fmla="*/ 0 h 1876623"/>
              <a:gd name="connsiteX26" fmla="*/ 5729646 w 5925345"/>
              <a:gd name="connsiteY26" fmla="*/ 9429 h 1876623"/>
              <a:gd name="connsiteX27" fmla="*/ 5790924 w 5925345"/>
              <a:gd name="connsiteY27" fmla="*/ 63644 h 1876623"/>
              <a:gd name="connsiteX28" fmla="*/ 5880484 w 5925345"/>
              <a:gd name="connsiteY28" fmla="*/ 577513 h 1876623"/>
              <a:gd name="connsiteX29" fmla="*/ 5904053 w 5925345"/>
              <a:gd name="connsiteY29" fmla="*/ 846234 h 1876623"/>
              <a:gd name="connsiteX30" fmla="*/ 5904053 w 5925345"/>
              <a:gd name="connsiteY30" fmla="*/ 1056025 h 1876623"/>
              <a:gd name="connsiteX31" fmla="*/ 5911123 w 5925345"/>
              <a:gd name="connsiteY31" fmla="*/ 1056025 h 1876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925345" h="1876623">
                <a:moveTo>
                  <a:pt x="5911123" y="1060739"/>
                </a:moveTo>
                <a:cubicBezTo>
                  <a:pt x="5915837" y="1166813"/>
                  <a:pt x="5920551" y="1275244"/>
                  <a:pt x="5925264" y="1383675"/>
                </a:cubicBezTo>
                <a:cubicBezTo>
                  <a:pt x="5927621" y="1433176"/>
                  <a:pt x="5878127" y="1477963"/>
                  <a:pt x="5814493" y="1480320"/>
                </a:cubicBezTo>
                <a:cubicBezTo>
                  <a:pt x="5496318" y="1494463"/>
                  <a:pt x="5180500" y="1525107"/>
                  <a:pt x="4867040" y="1572251"/>
                </a:cubicBezTo>
                <a:cubicBezTo>
                  <a:pt x="4751554" y="1588751"/>
                  <a:pt x="4633711" y="1595823"/>
                  <a:pt x="4518226" y="1605252"/>
                </a:cubicBezTo>
                <a:cubicBezTo>
                  <a:pt x="4310823" y="1624109"/>
                  <a:pt x="4103420" y="1642967"/>
                  <a:pt x="3896018" y="1657110"/>
                </a:cubicBezTo>
                <a:cubicBezTo>
                  <a:pt x="3672117" y="1673610"/>
                  <a:pt x="3445860" y="1690111"/>
                  <a:pt x="3221959" y="1694825"/>
                </a:cubicBezTo>
                <a:cubicBezTo>
                  <a:pt x="2882573" y="1704254"/>
                  <a:pt x="2540830" y="1716040"/>
                  <a:pt x="2203800" y="1746683"/>
                </a:cubicBezTo>
                <a:cubicBezTo>
                  <a:pt x="2034107" y="1760827"/>
                  <a:pt x="1864414" y="1763184"/>
                  <a:pt x="1694721" y="1774970"/>
                </a:cubicBezTo>
                <a:cubicBezTo>
                  <a:pt x="1348264" y="1798542"/>
                  <a:pt x="1001808" y="1812685"/>
                  <a:pt x="657708" y="1862186"/>
                </a:cubicBezTo>
                <a:cubicBezTo>
                  <a:pt x="554006" y="1878686"/>
                  <a:pt x="447948" y="1881044"/>
                  <a:pt x="341890" y="1869258"/>
                </a:cubicBezTo>
                <a:cubicBezTo>
                  <a:pt x="308894" y="1864543"/>
                  <a:pt x="275898" y="1857472"/>
                  <a:pt x="245259" y="1848043"/>
                </a:cubicBezTo>
                <a:cubicBezTo>
                  <a:pt x="198122" y="1831542"/>
                  <a:pt x="167483" y="1807971"/>
                  <a:pt x="158056" y="1760827"/>
                </a:cubicBezTo>
                <a:cubicBezTo>
                  <a:pt x="110919" y="1461463"/>
                  <a:pt x="59068" y="1164456"/>
                  <a:pt x="4861" y="865091"/>
                </a:cubicBezTo>
                <a:cubicBezTo>
                  <a:pt x="-6924" y="782590"/>
                  <a:pt x="2504" y="697730"/>
                  <a:pt x="35500" y="619943"/>
                </a:cubicBezTo>
                <a:cubicBezTo>
                  <a:pt x="66139" y="539798"/>
                  <a:pt x="103848" y="459654"/>
                  <a:pt x="110919" y="372437"/>
                </a:cubicBezTo>
                <a:cubicBezTo>
                  <a:pt x="115633" y="315864"/>
                  <a:pt x="169840" y="285221"/>
                  <a:pt x="247616" y="285221"/>
                </a:cubicBezTo>
                <a:cubicBezTo>
                  <a:pt x="334820" y="285221"/>
                  <a:pt x="419666" y="287578"/>
                  <a:pt x="506869" y="285221"/>
                </a:cubicBezTo>
                <a:cubicBezTo>
                  <a:pt x="697774" y="280507"/>
                  <a:pt x="891036" y="273435"/>
                  <a:pt x="1081941" y="266363"/>
                </a:cubicBezTo>
                <a:cubicBezTo>
                  <a:pt x="1232779" y="261649"/>
                  <a:pt x="1383617" y="249863"/>
                  <a:pt x="1534455" y="252220"/>
                </a:cubicBezTo>
                <a:cubicBezTo>
                  <a:pt x="2010539" y="256935"/>
                  <a:pt x="2484265" y="235720"/>
                  <a:pt x="2957992" y="214505"/>
                </a:cubicBezTo>
                <a:cubicBezTo>
                  <a:pt x="3198391" y="205076"/>
                  <a:pt x="3438789" y="174433"/>
                  <a:pt x="3679188" y="153218"/>
                </a:cubicBezTo>
                <a:cubicBezTo>
                  <a:pt x="3822956" y="141432"/>
                  <a:pt x="3964366" y="129646"/>
                  <a:pt x="4108134" y="113145"/>
                </a:cubicBezTo>
                <a:cubicBezTo>
                  <a:pt x="4308466" y="89574"/>
                  <a:pt x="4506442" y="63644"/>
                  <a:pt x="4704417" y="40072"/>
                </a:cubicBezTo>
                <a:cubicBezTo>
                  <a:pt x="4803404" y="28286"/>
                  <a:pt x="4904749" y="21215"/>
                  <a:pt x="5006094" y="16500"/>
                </a:cubicBezTo>
                <a:cubicBezTo>
                  <a:pt x="5211139" y="9429"/>
                  <a:pt x="5418542" y="4714"/>
                  <a:pt x="5623588" y="0"/>
                </a:cubicBezTo>
                <a:cubicBezTo>
                  <a:pt x="5658940" y="0"/>
                  <a:pt x="5694293" y="4714"/>
                  <a:pt x="5729646" y="9429"/>
                </a:cubicBezTo>
                <a:cubicBezTo>
                  <a:pt x="5760285" y="11786"/>
                  <a:pt x="5786211" y="33001"/>
                  <a:pt x="5790924" y="63644"/>
                </a:cubicBezTo>
                <a:cubicBezTo>
                  <a:pt x="5819206" y="235720"/>
                  <a:pt x="5852202" y="405438"/>
                  <a:pt x="5880484" y="577513"/>
                </a:cubicBezTo>
                <a:cubicBezTo>
                  <a:pt x="5894625" y="667087"/>
                  <a:pt x="5899339" y="756660"/>
                  <a:pt x="5904053" y="846234"/>
                </a:cubicBezTo>
                <a:cubicBezTo>
                  <a:pt x="5908767" y="916950"/>
                  <a:pt x="5904053" y="985309"/>
                  <a:pt x="5904053" y="1056025"/>
                </a:cubicBezTo>
                <a:lnTo>
                  <a:pt x="5911123" y="1056025"/>
                </a:lnTo>
                <a:close/>
              </a:path>
            </a:pathLst>
          </a:custGeom>
          <a:solidFill>
            <a:srgbClr val="ADD0F0"/>
          </a:solidFill>
          <a:ln w="16366" cap="flat">
            <a:noFill/>
            <a:prstDash val="solid"/>
            <a:miter/>
          </a:ln>
        </p:spPr>
        <p:txBody>
          <a:bodyPr rtlCol="0" anchor="ctr"/>
          <a:lstStyle/>
          <a:p>
            <a:pPr algn="ctr"/>
            <a:endParaRPr lang="en-GB" b="1" dirty="0"/>
          </a:p>
          <a:p>
            <a:pPr algn="ctr"/>
            <a:r>
              <a:rPr lang="en-GB" b="1" dirty="0"/>
              <a:t>Why do you think sites on Hadrian’s Wall are listed?</a:t>
            </a:r>
          </a:p>
          <a:p>
            <a:pPr algn="ctr"/>
            <a:endParaRPr lang="en-US" dirty="0"/>
          </a:p>
        </p:txBody>
      </p:sp>
    </p:spTree>
    <p:extLst>
      <p:ext uri="{BB962C8B-B14F-4D97-AF65-F5344CB8AC3E}">
        <p14:creationId xmlns:p14="http://schemas.microsoft.com/office/powerpoint/2010/main" val="194602192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itle 29">
            <a:extLst>
              <a:ext uri="{FF2B5EF4-FFF2-40B4-BE49-F238E27FC236}">
                <a16:creationId xmlns:a16="http://schemas.microsoft.com/office/drawing/2014/main" id="{98D8516F-E71B-058B-AE42-A34FD44CC7EB}"/>
              </a:ext>
            </a:extLst>
          </p:cNvPr>
          <p:cNvSpPr>
            <a:spLocks noGrp="1"/>
          </p:cNvSpPr>
          <p:nvPr>
            <p:ph type="title"/>
          </p:nvPr>
        </p:nvSpPr>
        <p:spPr/>
        <p:txBody>
          <a:bodyPr>
            <a:normAutofit fontScale="90000"/>
          </a:bodyPr>
          <a:lstStyle/>
          <a:p>
            <a:r>
              <a:rPr lang="en-GB" dirty="0"/>
              <a:t>Activity Five: Change over time and chronology. A focus on </a:t>
            </a:r>
            <a:r>
              <a:rPr lang="en-GB" dirty="0" err="1"/>
              <a:t>Birdoswald</a:t>
            </a:r>
            <a:r>
              <a:rPr lang="en-GB" dirty="0"/>
              <a:t> Roman Fort</a:t>
            </a:r>
          </a:p>
        </p:txBody>
      </p:sp>
      <p:sp>
        <p:nvSpPr>
          <p:cNvPr id="4" name="Content Placeholder 3">
            <a:extLst>
              <a:ext uri="{FF2B5EF4-FFF2-40B4-BE49-F238E27FC236}">
                <a16:creationId xmlns:a16="http://schemas.microsoft.com/office/drawing/2014/main" id="{252FCD6F-04C9-2AD6-231D-F63CC70C0783}"/>
              </a:ext>
            </a:extLst>
          </p:cNvPr>
          <p:cNvSpPr>
            <a:spLocks noGrp="1"/>
          </p:cNvSpPr>
          <p:nvPr>
            <p:ph idx="1"/>
          </p:nvPr>
        </p:nvSpPr>
        <p:spPr>
          <a:xfrm>
            <a:off x="381885" y="1470244"/>
            <a:ext cx="6141745" cy="3579326"/>
          </a:xfrm>
        </p:spPr>
        <p:txBody>
          <a:bodyPr lIns="0" tIns="45720" rIns="90000" bIns="45720" anchor="t"/>
          <a:lstStyle/>
          <a:p>
            <a:pPr marL="285750" indent="-285750">
              <a:buFont typeface="Arial" panose="020B0604020202020204" pitchFamily="34" charset="0"/>
              <a:buChar char="•"/>
            </a:pPr>
            <a:r>
              <a:rPr lang="en-GB" sz="1800" dirty="0" err="1"/>
              <a:t>Birdoswald</a:t>
            </a:r>
            <a:r>
              <a:rPr lang="en-GB" sz="1800" dirty="0"/>
              <a:t> Roman Fort was first built in AD122 in the 2</a:t>
            </a:r>
            <a:r>
              <a:rPr lang="en-GB" sz="1800" baseline="30000" dirty="0"/>
              <a:t>nd</a:t>
            </a:r>
            <a:r>
              <a:rPr lang="en-GB" sz="1800" dirty="0"/>
              <a:t> Century but it changed a lot over the next 4 centuries in which it was in use.</a:t>
            </a:r>
            <a:endParaRPr lang="en-GB" sz="1800" dirty="0">
              <a:cs typeface="Arial"/>
            </a:endParaRPr>
          </a:p>
          <a:p>
            <a:pPr marL="285750" indent="-285750">
              <a:buFont typeface="Arial" panose="020B0604020202020204" pitchFamily="34" charset="0"/>
              <a:buChar char="•"/>
            </a:pPr>
            <a:r>
              <a:rPr lang="en-GB" sz="1800" dirty="0"/>
              <a:t>Print out the </a:t>
            </a:r>
            <a:r>
              <a:rPr lang="en-GB" sz="1800" b="1" dirty="0"/>
              <a:t>blank timeline</a:t>
            </a:r>
            <a:r>
              <a:rPr lang="en-GB" sz="1800" dirty="0"/>
              <a:t> on the next slide.</a:t>
            </a:r>
            <a:endParaRPr lang="en-GB" sz="1800" dirty="0">
              <a:cs typeface="Arial"/>
            </a:endParaRPr>
          </a:p>
          <a:p>
            <a:pPr marL="285750" indent="-285750">
              <a:buFont typeface="Arial" panose="020B0604020202020204" pitchFamily="34" charset="0"/>
              <a:buChar char="•"/>
            </a:pPr>
            <a:r>
              <a:rPr lang="en-GB" sz="1800" dirty="0"/>
              <a:t>Next, print out this </a:t>
            </a:r>
            <a:r>
              <a:rPr lang="en-GB" sz="1800" dirty="0">
                <a:hlinkClick r:id="rId3"/>
              </a:rPr>
              <a:t>timeline </a:t>
            </a:r>
            <a:r>
              <a:rPr lang="en-GB" sz="1800" dirty="0"/>
              <a:t>from English Heritage which tells you about </a:t>
            </a:r>
            <a:r>
              <a:rPr lang="en-GB" sz="1800" dirty="0" err="1"/>
              <a:t>Birdoswald</a:t>
            </a:r>
            <a:r>
              <a:rPr lang="en-GB" sz="1800" dirty="0"/>
              <a:t> Fort over the centuries. </a:t>
            </a:r>
            <a:endParaRPr lang="en-GB" sz="1800" dirty="0">
              <a:cs typeface="Arial" panose="020B0604020202020204"/>
            </a:endParaRPr>
          </a:p>
          <a:p>
            <a:pPr marL="742950" lvl="1" indent="-285750">
              <a:buFont typeface="Arial" panose="020B0604020202020204" pitchFamily="34" charset="0"/>
              <a:buChar char="•"/>
            </a:pPr>
            <a:r>
              <a:rPr lang="en-GB" sz="1800" dirty="0"/>
              <a:t>Cut out all of the </a:t>
            </a:r>
            <a:r>
              <a:rPr lang="en-GB" sz="1800" b="1" dirty="0"/>
              <a:t>yellow sentences and pictures </a:t>
            </a:r>
            <a:r>
              <a:rPr lang="en-GB" sz="1800" dirty="0"/>
              <a:t>in the bottom half of the timeline.  </a:t>
            </a:r>
            <a:endParaRPr lang="en-GB" sz="1800" dirty="0">
              <a:cs typeface="Arial" panose="020B0604020202020204"/>
            </a:endParaRPr>
          </a:p>
          <a:p>
            <a:pPr marL="742950" lvl="1" indent="-285750">
              <a:buFont typeface="Arial" panose="020B0604020202020204" pitchFamily="34" charset="0"/>
              <a:buChar char="•"/>
            </a:pPr>
            <a:r>
              <a:rPr lang="en-GB" sz="1800" dirty="0"/>
              <a:t>Shuffle them up, then try to stick them in the correct place on your blank timeline.</a:t>
            </a:r>
            <a:endParaRPr lang="en-GB" sz="1800" dirty="0">
              <a:cs typeface="Arial"/>
            </a:endParaRPr>
          </a:p>
        </p:txBody>
      </p:sp>
      <p:grpSp>
        <p:nvGrpSpPr>
          <p:cNvPr id="15" name="Printer ">
            <a:extLst>
              <a:ext uri="{FF2B5EF4-FFF2-40B4-BE49-F238E27FC236}">
                <a16:creationId xmlns:a16="http://schemas.microsoft.com/office/drawing/2014/main" id="{F7F1D030-935D-F459-AF48-E9CDC6E8D302}"/>
              </a:ext>
              <a:ext uri="{C183D7F6-B498-43B3-948B-1728B52AA6E4}">
                <adec:decorative xmlns:adec="http://schemas.microsoft.com/office/drawing/2017/decorative" val="1"/>
              </a:ext>
            </a:extLst>
          </p:cNvPr>
          <p:cNvGrpSpPr/>
          <p:nvPr/>
        </p:nvGrpSpPr>
        <p:grpSpPr>
          <a:xfrm>
            <a:off x="6975103" y="1469942"/>
            <a:ext cx="1760422" cy="1536162"/>
            <a:chOff x="3482258" y="4931644"/>
            <a:chExt cx="1760422" cy="1536162"/>
          </a:xfrm>
        </p:grpSpPr>
        <p:pic>
          <p:nvPicPr>
            <p:cNvPr id="16" name="Printer" descr="Printer icon">
              <a:extLst>
                <a:ext uri="{FF2B5EF4-FFF2-40B4-BE49-F238E27FC236}">
                  <a16:creationId xmlns:a16="http://schemas.microsoft.com/office/drawing/2014/main" id="{7656C5C9-7C87-D83E-1671-3BCC2C8C2FE5}"/>
                </a:ext>
              </a:extLst>
            </p:cNvPr>
            <p:cNvPicPr>
              <a:picLocks noChangeAspect="1"/>
            </p:cNvPicPr>
            <p:nvPr/>
          </p:nvPicPr>
          <p:blipFill>
            <a:blip r:embed="rId4"/>
            <a:stretch>
              <a:fillRect/>
            </a:stretch>
          </p:blipFill>
          <p:spPr>
            <a:xfrm>
              <a:off x="3880935" y="4931644"/>
              <a:ext cx="964495" cy="879890"/>
            </a:xfrm>
            <a:prstGeom prst="rect">
              <a:avLst/>
            </a:prstGeom>
          </p:spPr>
        </p:pic>
        <p:sp>
          <p:nvSpPr>
            <p:cNvPr id="17" name="Picture 9">
              <a:extLst>
                <a:ext uri="{FF2B5EF4-FFF2-40B4-BE49-F238E27FC236}">
                  <a16:creationId xmlns:a16="http://schemas.microsoft.com/office/drawing/2014/main" id="{F8748F15-E3DE-95FE-C351-613C3A71E58A}"/>
                </a:ext>
                <a:ext uri="{C183D7F6-B498-43B3-948B-1728B52AA6E4}">
                  <adec:decorative xmlns:adec="http://schemas.microsoft.com/office/drawing/2017/decorative" val="1"/>
                </a:ext>
              </a:extLst>
            </p:cNvPr>
            <p:cNvSpPr/>
            <p:nvPr/>
          </p:nvSpPr>
          <p:spPr>
            <a:xfrm>
              <a:off x="3482258" y="5898948"/>
              <a:ext cx="1760422" cy="568858"/>
            </a:xfrm>
            <a:custGeom>
              <a:avLst/>
              <a:gdLst>
                <a:gd name="connsiteX0" fmla="*/ 0 w 1760422"/>
                <a:gd name="connsiteY0" fmla="*/ 418628 h 568858"/>
                <a:gd name="connsiteX1" fmla="*/ 0 w 1760422"/>
                <a:gd name="connsiteY1" fmla="*/ 404232 h 568858"/>
                <a:gd name="connsiteX2" fmla="*/ 1154 w 1760422"/>
                <a:gd name="connsiteY2" fmla="*/ 394254 h 568858"/>
                <a:gd name="connsiteX3" fmla="*/ 8220 w 1760422"/>
                <a:gd name="connsiteY3" fmla="*/ 341710 h 568858"/>
                <a:gd name="connsiteX4" fmla="*/ 11633 w 1760422"/>
                <a:gd name="connsiteY4" fmla="*/ 287547 h 568858"/>
                <a:gd name="connsiteX5" fmla="*/ 11865 w 1760422"/>
                <a:gd name="connsiteY5" fmla="*/ 228317 h 568858"/>
                <a:gd name="connsiteX6" fmla="*/ 11592 w 1760422"/>
                <a:gd name="connsiteY6" fmla="*/ 192982 h 568858"/>
                <a:gd name="connsiteX7" fmla="*/ 10056 w 1760422"/>
                <a:gd name="connsiteY7" fmla="*/ 153461 h 568858"/>
                <a:gd name="connsiteX8" fmla="*/ 10343 w 1760422"/>
                <a:gd name="connsiteY8" fmla="*/ 118133 h 568858"/>
                <a:gd name="connsiteX9" fmla="*/ 10595 w 1760422"/>
                <a:gd name="connsiteY9" fmla="*/ 98192 h 568858"/>
                <a:gd name="connsiteX10" fmla="*/ 15122 w 1760422"/>
                <a:gd name="connsiteY10" fmla="*/ 64134 h 568858"/>
                <a:gd name="connsiteX11" fmla="*/ 24317 w 1760422"/>
                <a:gd name="connsiteY11" fmla="*/ 32126 h 568858"/>
                <a:gd name="connsiteX12" fmla="*/ 66712 w 1760422"/>
                <a:gd name="connsiteY12" fmla="*/ 3832 h 568858"/>
                <a:gd name="connsiteX13" fmla="*/ 112070 w 1760422"/>
                <a:gd name="connsiteY13" fmla="*/ 663 h 568858"/>
                <a:gd name="connsiteX14" fmla="*/ 166494 w 1760422"/>
                <a:gd name="connsiteY14" fmla="*/ 417 h 568858"/>
                <a:gd name="connsiteX15" fmla="*/ 209278 w 1760422"/>
                <a:gd name="connsiteY15" fmla="*/ 76 h 568858"/>
                <a:gd name="connsiteX16" fmla="*/ 295160 w 1760422"/>
                <a:gd name="connsiteY16" fmla="*/ 2398 h 568858"/>
                <a:gd name="connsiteX17" fmla="*/ 380168 w 1760422"/>
                <a:gd name="connsiteY17" fmla="*/ 4973 h 568858"/>
                <a:gd name="connsiteX18" fmla="*/ 456506 w 1760422"/>
                <a:gd name="connsiteY18" fmla="*/ 6953 h 568858"/>
                <a:gd name="connsiteX19" fmla="*/ 527505 w 1760422"/>
                <a:gd name="connsiteY19" fmla="*/ 8285 h 568858"/>
                <a:gd name="connsiteX20" fmla="*/ 606342 w 1760422"/>
                <a:gd name="connsiteY20" fmla="*/ 10217 h 568858"/>
                <a:gd name="connsiteX21" fmla="*/ 690647 w 1760422"/>
                <a:gd name="connsiteY21" fmla="*/ 11474 h 568858"/>
                <a:gd name="connsiteX22" fmla="*/ 787445 w 1760422"/>
                <a:gd name="connsiteY22" fmla="*/ 12253 h 568858"/>
                <a:gd name="connsiteX23" fmla="*/ 854697 w 1760422"/>
                <a:gd name="connsiteY23" fmla="*/ 13489 h 568858"/>
                <a:gd name="connsiteX24" fmla="*/ 945644 w 1760422"/>
                <a:gd name="connsiteY24" fmla="*/ 14813 h 568858"/>
                <a:gd name="connsiteX25" fmla="*/ 1010875 w 1760422"/>
                <a:gd name="connsiteY25" fmla="*/ 15435 h 568858"/>
                <a:gd name="connsiteX26" fmla="*/ 1110131 w 1760422"/>
                <a:gd name="connsiteY26" fmla="*/ 16801 h 568858"/>
                <a:gd name="connsiteX27" fmla="*/ 1191869 w 1760422"/>
                <a:gd name="connsiteY27" fmla="*/ 18754 h 568858"/>
                <a:gd name="connsiteX28" fmla="*/ 1260240 w 1760422"/>
                <a:gd name="connsiteY28" fmla="*/ 21329 h 568858"/>
                <a:gd name="connsiteX29" fmla="*/ 1341022 w 1760422"/>
                <a:gd name="connsiteY29" fmla="*/ 24634 h 568858"/>
                <a:gd name="connsiteX30" fmla="*/ 1395637 w 1760422"/>
                <a:gd name="connsiteY30" fmla="*/ 27407 h 568858"/>
                <a:gd name="connsiteX31" fmla="*/ 1477464 w 1760422"/>
                <a:gd name="connsiteY31" fmla="*/ 32453 h 568858"/>
                <a:gd name="connsiteX32" fmla="*/ 1530775 w 1760422"/>
                <a:gd name="connsiteY32" fmla="*/ 35711 h 568858"/>
                <a:gd name="connsiteX33" fmla="*/ 1606553 w 1760422"/>
                <a:gd name="connsiteY33" fmla="*/ 44343 h 568858"/>
                <a:gd name="connsiteX34" fmla="*/ 1698245 w 1760422"/>
                <a:gd name="connsiteY34" fmla="*/ 71893 h 568858"/>
                <a:gd name="connsiteX35" fmla="*/ 1746586 w 1760422"/>
                <a:gd name="connsiteY35" fmla="*/ 115941 h 568858"/>
                <a:gd name="connsiteX36" fmla="*/ 1754492 w 1760422"/>
                <a:gd name="connsiteY36" fmla="*/ 149500 h 568858"/>
                <a:gd name="connsiteX37" fmla="*/ 1758212 w 1760422"/>
                <a:gd name="connsiteY37" fmla="*/ 214098 h 568858"/>
                <a:gd name="connsiteX38" fmla="*/ 1756205 w 1760422"/>
                <a:gd name="connsiteY38" fmla="*/ 258850 h 568858"/>
                <a:gd name="connsiteX39" fmla="*/ 1755946 w 1760422"/>
                <a:gd name="connsiteY39" fmla="*/ 311525 h 568858"/>
                <a:gd name="connsiteX40" fmla="*/ 1759980 w 1760422"/>
                <a:gd name="connsiteY40" fmla="*/ 372503 h 568858"/>
                <a:gd name="connsiteX41" fmla="*/ 1756608 w 1760422"/>
                <a:gd name="connsiteY41" fmla="*/ 424638 h 568858"/>
                <a:gd name="connsiteX42" fmla="*/ 1745214 w 1760422"/>
                <a:gd name="connsiteY42" fmla="*/ 482003 h 568858"/>
                <a:gd name="connsiteX43" fmla="*/ 1722624 w 1760422"/>
                <a:gd name="connsiteY43" fmla="*/ 535647 h 568858"/>
                <a:gd name="connsiteX44" fmla="*/ 1697433 w 1760422"/>
                <a:gd name="connsiteY44" fmla="*/ 553724 h 568858"/>
                <a:gd name="connsiteX45" fmla="*/ 1676822 w 1760422"/>
                <a:gd name="connsiteY45" fmla="*/ 558416 h 568858"/>
                <a:gd name="connsiteX46" fmla="*/ 1619675 w 1760422"/>
                <a:gd name="connsiteY46" fmla="*/ 563634 h 568858"/>
                <a:gd name="connsiteX47" fmla="*/ 1549720 w 1760422"/>
                <a:gd name="connsiteY47" fmla="*/ 566912 h 568858"/>
                <a:gd name="connsiteX48" fmla="*/ 1461687 w 1760422"/>
                <a:gd name="connsiteY48" fmla="*/ 568326 h 568858"/>
                <a:gd name="connsiteX49" fmla="*/ 1403946 w 1760422"/>
                <a:gd name="connsiteY49" fmla="*/ 568844 h 568858"/>
                <a:gd name="connsiteX50" fmla="*/ 1227410 w 1760422"/>
                <a:gd name="connsiteY50" fmla="*/ 567711 h 568858"/>
                <a:gd name="connsiteX51" fmla="*/ 1161059 w 1760422"/>
                <a:gd name="connsiteY51" fmla="*/ 565785 h 568858"/>
                <a:gd name="connsiteX52" fmla="*/ 1099344 w 1760422"/>
                <a:gd name="connsiteY52" fmla="*/ 563245 h 568858"/>
                <a:gd name="connsiteX53" fmla="*/ 1039589 w 1760422"/>
                <a:gd name="connsiteY53" fmla="*/ 561879 h 568858"/>
                <a:gd name="connsiteX54" fmla="*/ 962322 w 1760422"/>
                <a:gd name="connsiteY54" fmla="*/ 561100 h 568858"/>
                <a:gd name="connsiteX55" fmla="*/ 932031 w 1760422"/>
                <a:gd name="connsiteY55" fmla="*/ 560328 h 568858"/>
                <a:gd name="connsiteX56" fmla="*/ 882796 w 1760422"/>
                <a:gd name="connsiteY56" fmla="*/ 557843 h 568858"/>
                <a:gd name="connsiteX57" fmla="*/ 855905 w 1760422"/>
                <a:gd name="connsiteY57" fmla="*/ 556436 h 568858"/>
                <a:gd name="connsiteX58" fmla="*/ 798436 w 1760422"/>
                <a:gd name="connsiteY58" fmla="*/ 553267 h 568858"/>
                <a:gd name="connsiteX59" fmla="*/ 759141 w 1760422"/>
                <a:gd name="connsiteY59" fmla="*/ 551218 h 568858"/>
                <a:gd name="connsiteX60" fmla="*/ 702082 w 1760422"/>
                <a:gd name="connsiteY60" fmla="*/ 548036 h 568858"/>
                <a:gd name="connsiteX61" fmla="*/ 664036 w 1760422"/>
                <a:gd name="connsiteY61" fmla="*/ 545987 h 568858"/>
                <a:gd name="connsiteX62" fmla="*/ 612404 w 1760422"/>
                <a:gd name="connsiteY62" fmla="*/ 542818 h 568858"/>
                <a:gd name="connsiteX63" fmla="*/ 578953 w 1760422"/>
                <a:gd name="connsiteY63" fmla="*/ 540769 h 568858"/>
                <a:gd name="connsiteX64" fmla="*/ 527751 w 1760422"/>
                <a:gd name="connsiteY64" fmla="*/ 537614 h 568858"/>
                <a:gd name="connsiteX65" fmla="*/ 490968 w 1760422"/>
                <a:gd name="connsiteY65" fmla="*/ 535511 h 568858"/>
                <a:gd name="connsiteX66" fmla="*/ 442647 w 1760422"/>
                <a:gd name="connsiteY66" fmla="*/ 532444 h 568858"/>
                <a:gd name="connsiteX67" fmla="*/ 405857 w 1760422"/>
                <a:gd name="connsiteY67" fmla="*/ 530286 h 568858"/>
                <a:gd name="connsiteX68" fmla="*/ 343255 w 1760422"/>
                <a:gd name="connsiteY68" fmla="*/ 525178 h 568858"/>
                <a:gd name="connsiteX69" fmla="*/ 294149 w 1760422"/>
                <a:gd name="connsiteY69" fmla="*/ 519428 h 568858"/>
                <a:gd name="connsiteX70" fmla="*/ 233390 w 1760422"/>
                <a:gd name="connsiteY70" fmla="*/ 514647 h 568858"/>
                <a:gd name="connsiteX71" fmla="*/ 215517 w 1760422"/>
                <a:gd name="connsiteY71" fmla="*/ 514647 h 568858"/>
                <a:gd name="connsiteX72" fmla="*/ 199433 w 1760422"/>
                <a:gd name="connsiteY72" fmla="*/ 513596 h 568858"/>
                <a:gd name="connsiteX73" fmla="*/ 166883 w 1760422"/>
                <a:gd name="connsiteY73" fmla="*/ 507449 h 568858"/>
                <a:gd name="connsiteX74" fmla="*/ 121484 w 1760422"/>
                <a:gd name="connsiteY74" fmla="*/ 497526 h 568858"/>
                <a:gd name="connsiteX75" fmla="*/ 84913 w 1760422"/>
                <a:gd name="connsiteY75" fmla="*/ 483643 h 568858"/>
                <a:gd name="connsiteX76" fmla="*/ 27191 w 1760422"/>
                <a:gd name="connsiteY76" fmla="*/ 456653 h 568858"/>
                <a:gd name="connsiteX77" fmla="*/ 21730 w 1760422"/>
                <a:gd name="connsiteY77" fmla="*/ 453164 h 568858"/>
                <a:gd name="connsiteX78" fmla="*/ 2205 w 1760422"/>
                <a:gd name="connsiteY78" fmla="*/ 429842 h 568858"/>
                <a:gd name="connsiteX79" fmla="*/ 0 w 1760422"/>
                <a:gd name="connsiteY79" fmla="*/ 418628 h 568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1760422" h="568858">
                  <a:moveTo>
                    <a:pt x="0" y="418628"/>
                  </a:moveTo>
                  <a:lnTo>
                    <a:pt x="0" y="404232"/>
                  </a:lnTo>
                  <a:cubicBezTo>
                    <a:pt x="375" y="400899"/>
                    <a:pt x="683" y="397573"/>
                    <a:pt x="1154" y="394254"/>
                  </a:cubicBezTo>
                  <a:cubicBezTo>
                    <a:pt x="3543" y="376730"/>
                    <a:pt x="6492" y="359261"/>
                    <a:pt x="8220" y="341710"/>
                  </a:cubicBezTo>
                  <a:cubicBezTo>
                    <a:pt x="10008" y="323694"/>
                    <a:pt x="11073" y="305617"/>
                    <a:pt x="11633" y="287547"/>
                  </a:cubicBezTo>
                  <a:cubicBezTo>
                    <a:pt x="12220" y="267817"/>
                    <a:pt x="11879" y="248060"/>
                    <a:pt x="11865" y="228317"/>
                  </a:cubicBezTo>
                  <a:cubicBezTo>
                    <a:pt x="11865" y="216543"/>
                    <a:pt x="11865" y="204756"/>
                    <a:pt x="11592" y="192982"/>
                  </a:cubicBezTo>
                  <a:cubicBezTo>
                    <a:pt x="11244" y="179809"/>
                    <a:pt x="10295" y="166642"/>
                    <a:pt x="10056" y="153461"/>
                  </a:cubicBezTo>
                  <a:cubicBezTo>
                    <a:pt x="9838" y="141681"/>
                    <a:pt x="10227" y="129907"/>
                    <a:pt x="10343" y="118133"/>
                  </a:cubicBezTo>
                  <a:cubicBezTo>
                    <a:pt x="10397" y="111489"/>
                    <a:pt x="9933" y="104803"/>
                    <a:pt x="10595" y="98192"/>
                  </a:cubicBezTo>
                  <a:cubicBezTo>
                    <a:pt x="11735" y="86814"/>
                    <a:pt x="13599" y="75485"/>
                    <a:pt x="15122" y="64134"/>
                  </a:cubicBezTo>
                  <a:cubicBezTo>
                    <a:pt x="16452" y="53041"/>
                    <a:pt x="19557" y="42233"/>
                    <a:pt x="24317" y="32126"/>
                  </a:cubicBezTo>
                  <a:cubicBezTo>
                    <a:pt x="32301" y="15725"/>
                    <a:pt x="48508" y="4908"/>
                    <a:pt x="66712" y="3832"/>
                  </a:cubicBezTo>
                  <a:cubicBezTo>
                    <a:pt x="81690" y="2009"/>
                    <a:pt x="96914" y="1100"/>
                    <a:pt x="112070" y="663"/>
                  </a:cubicBezTo>
                  <a:cubicBezTo>
                    <a:pt x="130188" y="110"/>
                    <a:pt x="148355" y="513"/>
                    <a:pt x="166494" y="417"/>
                  </a:cubicBezTo>
                  <a:cubicBezTo>
                    <a:pt x="180762" y="349"/>
                    <a:pt x="195023" y="-197"/>
                    <a:pt x="209278" y="76"/>
                  </a:cubicBezTo>
                  <a:cubicBezTo>
                    <a:pt x="237910" y="629"/>
                    <a:pt x="266528" y="1565"/>
                    <a:pt x="295160" y="2398"/>
                  </a:cubicBezTo>
                  <a:cubicBezTo>
                    <a:pt x="323498" y="3224"/>
                    <a:pt x="351823" y="4160"/>
                    <a:pt x="380168" y="4973"/>
                  </a:cubicBezTo>
                  <a:cubicBezTo>
                    <a:pt x="405605" y="5696"/>
                    <a:pt x="431051" y="6357"/>
                    <a:pt x="456506" y="6953"/>
                  </a:cubicBezTo>
                  <a:cubicBezTo>
                    <a:pt x="480161" y="7479"/>
                    <a:pt x="503843" y="7766"/>
                    <a:pt x="527505" y="8285"/>
                  </a:cubicBezTo>
                  <a:cubicBezTo>
                    <a:pt x="553796" y="8852"/>
                    <a:pt x="580072" y="9692"/>
                    <a:pt x="606342" y="10217"/>
                  </a:cubicBezTo>
                  <a:cubicBezTo>
                    <a:pt x="634437" y="10764"/>
                    <a:pt x="662538" y="11183"/>
                    <a:pt x="690647" y="11474"/>
                  </a:cubicBezTo>
                  <a:cubicBezTo>
                    <a:pt x="722904" y="11815"/>
                    <a:pt x="755175" y="11884"/>
                    <a:pt x="787445" y="12253"/>
                  </a:cubicBezTo>
                  <a:cubicBezTo>
                    <a:pt x="809865" y="12505"/>
                    <a:pt x="832270" y="13120"/>
                    <a:pt x="854697" y="13489"/>
                  </a:cubicBezTo>
                  <a:cubicBezTo>
                    <a:pt x="885008" y="13980"/>
                    <a:pt x="915324" y="14422"/>
                    <a:pt x="945644" y="14813"/>
                  </a:cubicBezTo>
                  <a:cubicBezTo>
                    <a:pt x="967381" y="15093"/>
                    <a:pt x="989125" y="15169"/>
                    <a:pt x="1010875" y="15435"/>
                  </a:cubicBezTo>
                  <a:cubicBezTo>
                    <a:pt x="1043951" y="15831"/>
                    <a:pt x="1077048" y="16220"/>
                    <a:pt x="1110131" y="16801"/>
                  </a:cubicBezTo>
                  <a:cubicBezTo>
                    <a:pt x="1137375" y="17293"/>
                    <a:pt x="1164621" y="17944"/>
                    <a:pt x="1191869" y="18754"/>
                  </a:cubicBezTo>
                  <a:cubicBezTo>
                    <a:pt x="1214671" y="19437"/>
                    <a:pt x="1237452" y="20427"/>
                    <a:pt x="1260240" y="21329"/>
                  </a:cubicBezTo>
                  <a:cubicBezTo>
                    <a:pt x="1287172" y="22394"/>
                    <a:pt x="1314097" y="23446"/>
                    <a:pt x="1341022" y="24634"/>
                  </a:cubicBezTo>
                  <a:cubicBezTo>
                    <a:pt x="1359227" y="25440"/>
                    <a:pt x="1377432" y="26364"/>
                    <a:pt x="1395637" y="27407"/>
                  </a:cubicBezTo>
                  <a:cubicBezTo>
                    <a:pt x="1422945" y="28998"/>
                    <a:pt x="1450177" y="30767"/>
                    <a:pt x="1477464" y="32453"/>
                  </a:cubicBezTo>
                  <a:cubicBezTo>
                    <a:pt x="1495214" y="33555"/>
                    <a:pt x="1512984" y="34641"/>
                    <a:pt x="1530775" y="35711"/>
                  </a:cubicBezTo>
                  <a:cubicBezTo>
                    <a:pt x="1556170" y="37242"/>
                    <a:pt x="1581465" y="40123"/>
                    <a:pt x="1606553" y="44343"/>
                  </a:cubicBezTo>
                  <a:cubicBezTo>
                    <a:pt x="1638223" y="49332"/>
                    <a:pt x="1669069" y="58599"/>
                    <a:pt x="1698245" y="71893"/>
                  </a:cubicBezTo>
                  <a:cubicBezTo>
                    <a:pt x="1720610" y="82355"/>
                    <a:pt x="1737841" y="96225"/>
                    <a:pt x="1746586" y="115941"/>
                  </a:cubicBezTo>
                  <a:cubicBezTo>
                    <a:pt x="1751205" y="126565"/>
                    <a:pt x="1753883" y="137931"/>
                    <a:pt x="1754492" y="149500"/>
                  </a:cubicBezTo>
                  <a:cubicBezTo>
                    <a:pt x="1755857" y="171040"/>
                    <a:pt x="1757727" y="192559"/>
                    <a:pt x="1758212" y="214098"/>
                  </a:cubicBezTo>
                  <a:cubicBezTo>
                    <a:pt x="1758540" y="229000"/>
                    <a:pt x="1756553" y="243929"/>
                    <a:pt x="1756205" y="258850"/>
                  </a:cubicBezTo>
                  <a:cubicBezTo>
                    <a:pt x="1755796" y="276402"/>
                    <a:pt x="1756273" y="293967"/>
                    <a:pt x="1755946" y="311525"/>
                  </a:cubicBezTo>
                  <a:cubicBezTo>
                    <a:pt x="1755570" y="331937"/>
                    <a:pt x="1758349" y="352193"/>
                    <a:pt x="1759980" y="372503"/>
                  </a:cubicBezTo>
                  <a:cubicBezTo>
                    <a:pt x="1761144" y="389954"/>
                    <a:pt x="1760010" y="407482"/>
                    <a:pt x="1756608" y="424638"/>
                  </a:cubicBezTo>
                  <a:cubicBezTo>
                    <a:pt x="1753085" y="443760"/>
                    <a:pt x="1749287" y="462882"/>
                    <a:pt x="1745214" y="482003"/>
                  </a:cubicBezTo>
                  <a:cubicBezTo>
                    <a:pt x="1741141" y="501152"/>
                    <a:pt x="1733475" y="519355"/>
                    <a:pt x="1722624" y="535647"/>
                  </a:cubicBezTo>
                  <a:cubicBezTo>
                    <a:pt x="1716704" y="544537"/>
                    <a:pt x="1707748" y="550964"/>
                    <a:pt x="1697433" y="553724"/>
                  </a:cubicBezTo>
                  <a:cubicBezTo>
                    <a:pt x="1690712" y="555883"/>
                    <a:pt x="1683815" y="557453"/>
                    <a:pt x="1676822" y="558416"/>
                  </a:cubicBezTo>
                  <a:cubicBezTo>
                    <a:pt x="1657830" y="560526"/>
                    <a:pt x="1638776" y="562405"/>
                    <a:pt x="1619675" y="563634"/>
                  </a:cubicBezTo>
                  <a:cubicBezTo>
                    <a:pt x="1596395" y="565150"/>
                    <a:pt x="1573077" y="566243"/>
                    <a:pt x="1549720" y="566912"/>
                  </a:cubicBezTo>
                  <a:cubicBezTo>
                    <a:pt x="1520364" y="567724"/>
                    <a:pt x="1491043" y="567936"/>
                    <a:pt x="1461687" y="568326"/>
                  </a:cubicBezTo>
                  <a:cubicBezTo>
                    <a:pt x="1442449" y="568592"/>
                    <a:pt x="1423197" y="568933"/>
                    <a:pt x="1403946" y="568844"/>
                  </a:cubicBezTo>
                  <a:cubicBezTo>
                    <a:pt x="1345107" y="568594"/>
                    <a:pt x="1286262" y="568216"/>
                    <a:pt x="1227410" y="567711"/>
                  </a:cubicBezTo>
                  <a:cubicBezTo>
                    <a:pt x="1205284" y="567492"/>
                    <a:pt x="1183158" y="566577"/>
                    <a:pt x="1161059" y="565785"/>
                  </a:cubicBezTo>
                  <a:cubicBezTo>
                    <a:pt x="1140483" y="565054"/>
                    <a:pt x="1119927" y="563921"/>
                    <a:pt x="1099344" y="563245"/>
                  </a:cubicBezTo>
                  <a:cubicBezTo>
                    <a:pt x="1079444" y="562596"/>
                    <a:pt x="1059516" y="562193"/>
                    <a:pt x="1039589" y="561879"/>
                  </a:cubicBezTo>
                  <a:cubicBezTo>
                    <a:pt x="1013845" y="561517"/>
                    <a:pt x="988080" y="561414"/>
                    <a:pt x="962322" y="561100"/>
                  </a:cubicBezTo>
                  <a:cubicBezTo>
                    <a:pt x="952218" y="560977"/>
                    <a:pt x="942121" y="560759"/>
                    <a:pt x="932031" y="560328"/>
                  </a:cubicBezTo>
                  <a:cubicBezTo>
                    <a:pt x="915613" y="559645"/>
                    <a:pt x="899215" y="558689"/>
                    <a:pt x="882796" y="557843"/>
                  </a:cubicBezTo>
                  <a:cubicBezTo>
                    <a:pt x="873825" y="557387"/>
                    <a:pt x="864862" y="556918"/>
                    <a:pt x="855905" y="556436"/>
                  </a:cubicBezTo>
                  <a:cubicBezTo>
                    <a:pt x="836744" y="555393"/>
                    <a:pt x="817588" y="554337"/>
                    <a:pt x="798436" y="553267"/>
                  </a:cubicBezTo>
                  <a:cubicBezTo>
                    <a:pt x="785336" y="552584"/>
                    <a:pt x="772242" y="551901"/>
                    <a:pt x="759141" y="551218"/>
                  </a:cubicBezTo>
                  <a:cubicBezTo>
                    <a:pt x="740121" y="550180"/>
                    <a:pt x="721102" y="549119"/>
                    <a:pt x="702082" y="548036"/>
                  </a:cubicBezTo>
                  <a:cubicBezTo>
                    <a:pt x="689398" y="547353"/>
                    <a:pt x="676713" y="546711"/>
                    <a:pt x="664036" y="545987"/>
                  </a:cubicBezTo>
                  <a:cubicBezTo>
                    <a:pt x="646818" y="544969"/>
                    <a:pt x="629608" y="543870"/>
                    <a:pt x="612404" y="542818"/>
                  </a:cubicBezTo>
                  <a:lnTo>
                    <a:pt x="578953" y="540769"/>
                  </a:lnTo>
                  <a:cubicBezTo>
                    <a:pt x="561885" y="539718"/>
                    <a:pt x="544818" y="538632"/>
                    <a:pt x="527751" y="537614"/>
                  </a:cubicBezTo>
                  <a:cubicBezTo>
                    <a:pt x="515463" y="536884"/>
                    <a:pt x="503215" y="536248"/>
                    <a:pt x="490968" y="535511"/>
                  </a:cubicBezTo>
                  <a:cubicBezTo>
                    <a:pt x="474857" y="534521"/>
                    <a:pt x="458752" y="533428"/>
                    <a:pt x="442647" y="532444"/>
                  </a:cubicBezTo>
                  <a:cubicBezTo>
                    <a:pt x="430359" y="531686"/>
                    <a:pt x="418071" y="531208"/>
                    <a:pt x="405857" y="530286"/>
                  </a:cubicBezTo>
                  <a:cubicBezTo>
                    <a:pt x="384974" y="528736"/>
                    <a:pt x="364084" y="527152"/>
                    <a:pt x="343255" y="525178"/>
                  </a:cubicBezTo>
                  <a:cubicBezTo>
                    <a:pt x="326830" y="523621"/>
                    <a:pt x="310390" y="521859"/>
                    <a:pt x="294149" y="519428"/>
                  </a:cubicBezTo>
                  <a:cubicBezTo>
                    <a:pt x="274111" y="515774"/>
                    <a:pt x="253753" y="514173"/>
                    <a:pt x="233390" y="514647"/>
                  </a:cubicBezTo>
                  <a:cubicBezTo>
                    <a:pt x="227464" y="514968"/>
                    <a:pt x="221470" y="514818"/>
                    <a:pt x="215517" y="514647"/>
                  </a:cubicBezTo>
                  <a:cubicBezTo>
                    <a:pt x="210139" y="514659"/>
                    <a:pt x="204765" y="514308"/>
                    <a:pt x="199433" y="513596"/>
                  </a:cubicBezTo>
                  <a:cubicBezTo>
                    <a:pt x="188510" y="511820"/>
                    <a:pt x="177683" y="509683"/>
                    <a:pt x="166883" y="507449"/>
                  </a:cubicBezTo>
                  <a:cubicBezTo>
                    <a:pt x="151679" y="504328"/>
                    <a:pt x="136203" y="501720"/>
                    <a:pt x="121484" y="497526"/>
                  </a:cubicBezTo>
                  <a:cubicBezTo>
                    <a:pt x="108981" y="493768"/>
                    <a:pt x="96760" y="489129"/>
                    <a:pt x="84913" y="483643"/>
                  </a:cubicBezTo>
                  <a:cubicBezTo>
                    <a:pt x="65422" y="475004"/>
                    <a:pt x="46389" y="465729"/>
                    <a:pt x="27191" y="456653"/>
                  </a:cubicBezTo>
                  <a:cubicBezTo>
                    <a:pt x="25249" y="455693"/>
                    <a:pt x="23417" y="454523"/>
                    <a:pt x="21730" y="453164"/>
                  </a:cubicBezTo>
                  <a:cubicBezTo>
                    <a:pt x="13149" y="446478"/>
                    <a:pt x="4478" y="439799"/>
                    <a:pt x="2205" y="429842"/>
                  </a:cubicBezTo>
                  <a:cubicBezTo>
                    <a:pt x="1290" y="426133"/>
                    <a:pt x="710" y="422384"/>
                    <a:pt x="0" y="418628"/>
                  </a:cubicBezTo>
                  <a:close/>
                </a:path>
              </a:pathLst>
            </a:custGeom>
            <a:solidFill>
              <a:srgbClr val="F5B6CD"/>
            </a:solidFill>
            <a:ln w="6793" cap="flat">
              <a:noFill/>
              <a:prstDash val="solid"/>
              <a:miter/>
            </a:ln>
          </p:spPr>
          <p:txBody>
            <a:bodyPr rtlCol="0" anchor="ctr"/>
            <a:lstStyle/>
            <a:p>
              <a:endParaRPr lang="en-US"/>
            </a:p>
          </p:txBody>
        </p:sp>
        <p:sp>
          <p:nvSpPr>
            <p:cNvPr id="18" name="Text Placeholder 41">
              <a:extLst>
                <a:ext uri="{FF2B5EF4-FFF2-40B4-BE49-F238E27FC236}">
                  <a16:creationId xmlns:a16="http://schemas.microsoft.com/office/drawing/2014/main" id="{1AA07CF2-F136-0DDB-E506-01D8FA2422A0}"/>
                </a:ext>
              </a:extLst>
            </p:cNvPr>
            <p:cNvSpPr txBox="1">
              <a:spLocks/>
            </p:cNvSpPr>
            <p:nvPr/>
          </p:nvSpPr>
          <p:spPr>
            <a:xfrm>
              <a:off x="3609771" y="6010356"/>
              <a:ext cx="1457889" cy="293377"/>
            </a:xfrm>
            <a:prstGeom prst="rect">
              <a:avLst/>
            </a:prstGeom>
            <a:noFill/>
          </p:spPr>
          <p:txBody>
            <a:bodyPr anchor="ctr" anchorCtr="0"/>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Print out</a:t>
              </a:r>
            </a:p>
          </p:txBody>
        </p:sp>
      </p:grpSp>
      <p:pic>
        <p:nvPicPr>
          <p:cNvPr id="20" name="Scissors">
            <a:extLst>
              <a:ext uri="{FF2B5EF4-FFF2-40B4-BE49-F238E27FC236}">
                <a16:creationId xmlns:a16="http://schemas.microsoft.com/office/drawing/2014/main" id="{BC9B12D5-43C8-670B-0225-532D490B013D}"/>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rot="19416743" flipH="1">
            <a:off x="9477776" y="1638764"/>
            <a:ext cx="1428440" cy="1108042"/>
          </a:xfrm>
          <a:prstGeom prst="rect">
            <a:avLst/>
          </a:prstGeom>
        </p:spPr>
      </p:pic>
      <p:cxnSp>
        <p:nvCxnSpPr>
          <p:cNvPr id="19" name="Dotted line">
            <a:extLst>
              <a:ext uri="{FF2B5EF4-FFF2-40B4-BE49-F238E27FC236}">
                <a16:creationId xmlns:a16="http://schemas.microsoft.com/office/drawing/2014/main" id="{3136E206-718A-0F17-6887-B16825FBB30A}"/>
              </a:ext>
              <a:ext uri="{C183D7F6-B498-43B3-948B-1728B52AA6E4}">
                <adec:decorative xmlns:adec="http://schemas.microsoft.com/office/drawing/2017/decorative" val="1"/>
              </a:ext>
            </a:extLst>
          </p:cNvPr>
          <p:cNvCxnSpPr>
            <a:cxnSpLocks/>
          </p:cNvCxnSpPr>
          <p:nvPr/>
        </p:nvCxnSpPr>
        <p:spPr>
          <a:xfrm flipV="1">
            <a:off x="9186998" y="2409963"/>
            <a:ext cx="766299" cy="570757"/>
          </a:xfrm>
          <a:prstGeom prst="line">
            <a:avLst/>
          </a:prstGeom>
          <a:ln w="47625">
            <a:prstDash val="dash"/>
          </a:ln>
        </p:spPr>
        <p:style>
          <a:lnRef idx="3">
            <a:schemeClr val="accent1"/>
          </a:lnRef>
          <a:fillRef idx="0">
            <a:schemeClr val="accent1"/>
          </a:fillRef>
          <a:effectRef idx="2">
            <a:schemeClr val="accent1"/>
          </a:effectRef>
          <a:fontRef idx="minor">
            <a:schemeClr val="tx1"/>
          </a:fontRef>
        </p:style>
      </p:cxnSp>
      <p:grpSp>
        <p:nvGrpSpPr>
          <p:cNvPr id="25" name="Write-Char">
            <a:extLst>
              <a:ext uri="{FF2B5EF4-FFF2-40B4-BE49-F238E27FC236}">
                <a16:creationId xmlns:a16="http://schemas.microsoft.com/office/drawing/2014/main" id="{B54AA815-6624-BA02-0B7A-732063410F70}"/>
              </a:ext>
              <a:ext uri="{C183D7F6-B498-43B3-948B-1728B52AA6E4}">
                <adec:decorative xmlns:adec="http://schemas.microsoft.com/office/drawing/2017/decorative" val="1"/>
              </a:ext>
            </a:extLst>
          </p:cNvPr>
          <p:cNvGrpSpPr/>
          <p:nvPr/>
        </p:nvGrpSpPr>
        <p:grpSpPr>
          <a:xfrm>
            <a:off x="8145047" y="3302757"/>
            <a:ext cx="1515209" cy="1731393"/>
            <a:chOff x="5178451" y="3499712"/>
            <a:chExt cx="2284277" cy="2610188"/>
          </a:xfrm>
        </p:grpSpPr>
        <p:sp>
          <p:nvSpPr>
            <p:cNvPr id="26" name="Deco-washi">
              <a:extLst>
                <a:ext uri="{FF2B5EF4-FFF2-40B4-BE49-F238E27FC236}">
                  <a16:creationId xmlns:a16="http://schemas.microsoft.com/office/drawing/2014/main" id="{003283AA-FFF9-F97C-EC60-E5B3EC9EEB2C}"/>
                </a:ext>
                <a:ext uri="{C183D7F6-B498-43B3-948B-1728B52AA6E4}">
                  <adec:decorative xmlns:adec="http://schemas.microsoft.com/office/drawing/2017/decorative" val="1"/>
                </a:ext>
              </a:extLst>
            </p:cNvPr>
            <p:cNvSpPr txBox="1">
              <a:spLocks/>
            </p:cNvSpPr>
            <p:nvPr/>
          </p:nvSpPr>
          <p:spPr>
            <a:xfrm>
              <a:off x="5555680" y="3499712"/>
              <a:ext cx="1769427" cy="681038"/>
            </a:xfrm>
            <a:prstGeom prst="rect">
              <a:avLst/>
            </a:prstGeom>
            <a:blipFill>
              <a:blip r:embed="rId6">
                <a:extLst>
                  <a:ext uri="{96DAC541-7B7A-43D3-8B79-37D633B846F1}">
                    <asvg:svgBlip xmlns:asvg="http://schemas.microsoft.com/office/drawing/2016/SVG/main" r:embed="rId7"/>
                  </a:ext>
                </a:extLst>
              </a:blip>
              <a:stretch>
                <a:fillRect l="-412" r="-412"/>
              </a:stretch>
            </a:blipFill>
          </p:spPr>
          <p:txBody>
            <a:bodyPr/>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 </a:t>
              </a:r>
            </a:p>
          </p:txBody>
        </p:sp>
        <p:sp>
          <p:nvSpPr>
            <p:cNvPr id="27" name="Text Placeholder">
              <a:extLst>
                <a:ext uri="{FF2B5EF4-FFF2-40B4-BE49-F238E27FC236}">
                  <a16:creationId xmlns:a16="http://schemas.microsoft.com/office/drawing/2014/main" id="{DFE4E2FB-BAE3-CD97-1D4D-262DC89D42B3}"/>
                </a:ext>
              </a:extLst>
            </p:cNvPr>
            <p:cNvSpPr txBox="1">
              <a:spLocks/>
            </p:cNvSpPr>
            <p:nvPr/>
          </p:nvSpPr>
          <p:spPr>
            <a:xfrm rot="21383919">
              <a:off x="5712470" y="3624142"/>
              <a:ext cx="1455846" cy="414338"/>
            </a:xfrm>
            <a:prstGeom prst="rect">
              <a:avLst/>
            </a:prstGeom>
            <a:noFill/>
          </p:spPr>
          <p:txBody>
            <a:bodyPr anchor="ctr" anchorCtr="0">
              <a:normAutofit fontScale="70000" lnSpcReduction="20000"/>
            </a:bodyPr>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t>Write</a:t>
              </a:r>
            </a:p>
          </p:txBody>
        </p:sp>
        <p:pic>
          <p:nvPicPr>
            <p:cNvPr id="28" name="Write-icon" descr="Write character icon">
              <a:extLst>
                <a:ext uri="{FF2B5EF4-FFF2-40B4-BE49-F238E27FC236}">
                  <a16:creationId xmlns:a16="http://schemas.microsoft.com/office/drawing/2014/main" id="{C714F45F-7BBA-2631-E3AC-BB1A9AE8694D}"/>
                </a:ext>
              </a:extLst>
            </p:cNvPr>
            <p:cNvPicPr>
              <a:picLocks noChangeAspect="1"/>
            </p:cNvPicPr>
            <p:nvPr/>
          </p:nvPicPr>
          <p:blipFill>
            <a:blip r:embed="rId8"/>
            <a:stretch>
              <a:fillRect/>
            </a:stretch>
          </p:blipFill>
          <p:spPr>
            <a:xfrm>
              <a:off x="5178451" y="4336790"/>
              <a:ext cx="2284277" cy="1773110"/>
            </a:xfrm>
            <a:prstGeom prst="rect">
              <a:avLst/>
            </a:prstGeom>
          </p:spPr>
        </p:pic>
      </p:grpSp>
      <p:sp>
        <p:nvSpPr>
          <p:cNvPr id="21" name="TextBox 20">
            <a:extLst>
              <a:ext uri="{FF2B5EF4-FFF2-40B4-BE49-F238E27FC236}">
                <a16:creationId xmlns:a16="http://schemas.microsoft.com/office/drawing/2014/main" id="{C02D3544-889A-84C6-0D19-2A81D618186B}"/>
              </a:ext>
            </a:extLst>
          </p:cNvPr>
          <p:cNvSpPr txBox="1"/>
          <p:nvPr/>
        </p:nvSpPr>
        <p:spPr>
          <a:xfrm>
            <a:off x="381885" y="5049570"/>
            <a:ext cx="10713745" cy="1754326"/>
          </a:xfrm>
          <a:prstGeom prst="rect">
            <a:avLst/>
          </a:prstGeom>
          <a:noFill/>
        </p:spPr>
        <p:txBody>
          <a:bodyPr wrap="square" rtlCol="0">
            <a:spAutoFit/>
          </a:bodyPr>
          <a:lstStyle/>
          <a:p>
            <a:r>
              <a:rPr lang="en-GB" dirty="0"/>
              <a:t>Can you list 3 changes that happened to </a:t>
            </a:r>
            <a:r>
              <a:rPr lang="en-GB" dirty="0" err="1"/>
              <a:t>Birdoswald</a:t>
            </a:r>
            <a:r>
              <a:rPr lang="en-GB" dirty="0"/>
              <a:t> Roman Fort between the 2nd and 5th Centuries?​ You can check back at the English Heritage timeline to see if you were right, and to find out other key events in each century of the Roman period.​</a:t>
            </a:r>
          </a:p>
          <a:p>
            <a:endParaRPr lang="en-GB" dirty="0"/>
          </a:p>
          <a:p>
            <a:r>
              <a:rPr lang="en-GB" dirty="0"/>
              <a:t>Have you learnt about other key events or places in the Roman period?  Could you add them to your timeline? </a:t>
            </a:r>
          </a:p>
        </p:txBody>
      </p:sp>
    </p:spTree>
    <p:extLst>
      <p:ext uri="{BB962C8B-B14F-4D97-AF65-F5344CB8AC3E}">
        <p14:creationId xmlns:p14="http://schemas.microsoft.com/office/powerpoint/2010/main" val="36678442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A887C59-4BE0-7108-22E8-70C5BD215A48}"/>
              </a:ext>
            </a:extLst>
          </p:cNvPr>
          <p:cNvSpPr>
            <a:spLocks noGrp="1"/>
          </p:cNvSpPr>
          <p:nvPr>
            <p:ph type="title"/>
          </p:nvPr>
        </p:nvSpPr>
        <p:spPr/>
        <p:txBody>
          <a:bodyPr/>
          <a:lstStyle/>
          <a:p>
            <a:r>
              <a:rPr lang="en-GB" dirty="0" err="1"/>
              <a:t>Birdoswald</a:t>
            </a:r>
            <a:r>
              <a:rPr lang="en-GB" dirty="0"/>
              <a:t> Roman Fort Timeline</a:t>
            </a:r>
          </a:p>
        </p:txBody>
      </p:sp>
      <p:pic>
        <p:nvPicPr>
          <p:cNvPr id="10" name="Picture 4" descr="Image of a timeline from 100-500 AD">
            <a:extLst>
              <a:ext uri="{FF2B5EF4-FFF2-40B4-BE49-F238E27FC236}">
                <a16:creationId xmlns:a16="http://schemas.microsoft.com/office/drawing/2014/main" id="{5DBCEBAC-47C9-A601-12B0-8AF0B618EE4B}"/>
              </a:ext>
            </a:extLst>
          </p:cNvPr>
          <p:cNvPicPr>
            <a:picLocks noGrp="1" noChangeAspect="1"/>
          </p:cNvPicPr>
          <p:nvPr>
            <p:ph idx="4294967295"/>
          </p:nvPr>
        </p:nvPicPr>
        <p:blipFill>
          <a:blip r:embed="rId3"/>
          <a:stretch>
            <a:fillRect/>
          </a:stretch>
        </p:blipFill>
        <p:spPr>
          <a:xfrm>
            <a:off x="0" y="2854325"/>
            <a:ext cx="10515600" cy="1568450"/>
          </a:xfrm>
          <a:prstGeom prst="rect">
            <a:avLst/>
          </a:prstGeom>
        </p:spPr>
      </p:pic>
    </p:spTree>
    <p:extLst>
      <p:ext uri="{BB962C8B-B14F-4D97-AF65-F5344CB8AC3E}">
        <p14:creationId xmlns:p14="http://schemas.microsoft.com/office/powerpoint/2010/main" val="179813176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DCF619C-CC86-77C5-3801-E44C896D64B1}"/>
              </a:ext>
            </a:extLst>
          </p:cNvPr>
          <p:cNvSpPr>
            <a:spLocks noGrp="1"/>
          </p:cNvSpPr>
          <p:nvPr>
            <p:ph type="title"/>
          </p:nvPr>
        </p:nvSpPr>
        <p:spPr>
          <a:xfrm>
            <a:off x="376441" y="852742"/>
            <a:ext cx="9503055" cy="710288"/>
          </a:xfrm>
        </p:spPr>
        <p:txBody>
          <a:bodyPr>
            <a:normAutofit fontScale="90000"/>
          </a:bodyPr>
          <a:lstStyle/>
          <a:p>
            <a:r>
              <a:rPr lang="en-GB" dirty="0"/>
              <a:t>Activity Six: What can archaeological evidence tell us about life on a Roman Fort?  A focus on </a:t>
            </a:r>
            <a:r>
              <a:rPr lang="en-GB" dirty="0" err="1"/>
              <a:t>Birdoswald</a:t>
            </a:r>
            <a:r>
              <a:rPr lang="en-GB" dirty="0"/>
              <a:t> Roman Fort</a:t>
            </a:r>
            <a:endParaRPr lang="en-US" dirty="0"/>
          </a:p>
        </p:txBody>
      </p:sp>
      <p:sp>
        <p:nvSpPr>
          <p:cNvPr id="6" name="Content Placeholder 5">
            <a:extLst>
              <a:ext uri="{FF2B5EF4-FFF2-40B4-BE49-F238E27FC236}">
                <a16:creationId xmlns:a16="http://schemas.microsoft.com/office/drawing/2014/main" id="{3F7D89D5-D638-DBFA-29FC-7894201D684F}"/>
              </a:ext>
            </a:extLst>
          </p:cNvPr>
          <p:cNvSpPr>
            <a:spLocks noGrp="1"/>
          </p:cNvSpPr>
          <p:nvPr>
            <p:ph idx="1"/>
          </p:nvPr>
        </p:nvSpPr>
        <p:spPr>
          <a:xfrm>
            <a:off x="248536" y="2352114"/>
            <a:ext cx="5324852" cy="3717341"/>
          </a:xfrm>
        </p:spPr>
        <p:txBody>
          <a:bodyPr lIns="0" tIns="45720" rIns="90000" bIns="45720" anchor="t"/>
          <a:lstStyle/>
          <a:p>
            <a:r>
              <a:rPr lang="en-GB" sz="2000" dirty="0"/>
              <a:t>On the following slides you will see several pieces of evidence which have been found by </a:t>
            </a:r>
            <a:r>
              <a:rPr lang="en-GB" sz="2000" b="1" dirty="0"/>
              <a:t>archaeologists</a:t>
            </a:r>
            <a:r>
              <a:rPr lang="en-GB" sz="2000" dirty="0"/>
              <a:t> during </a:t>
            </a:r>
            <a:r>
              <a:rPr lang="en-GB" sz="2000" b="1" dirty="0"/>
              <a:t>excavations</a:t>
            </a:r>
            <a:r>
              <a:rPr lang="en-GB" sz="2000" dirty="0"/>
              <a:t> of </a:t>
            </a:r>
            <a:r>
              <a:rPr lang="en-GB" sz="2000" dirty="0" err="1">
                <a:hlinkClick r:id="rId3"/>
              </a:rPr>
              <a:t>Birdoswald</a:t>
            </a:r>
            <a:r>
              <a:rPr lang="en-GB" sz="2000" dirty="0">
                <a:hlinkClick r:id="rId3"/>
              </a:rPr>
              <a:t> Roman Fort</a:t>
            </a:r>
            <a:endParaRPr lang="en-GB" sz="2000" dirty="0"/>
          </a:p>
          <a:p>
            <a:pPr marL="0" indent="0">
              <a:buNone/>
            </a:pPr>
            <a:endParaRPr lang="en-GB" sz="2000" dirty="0"/>
          </a:p>
          <a:p>
            <a:r>
              <a:rPr lang="en-GB" sz="2000" b="1" dirty="0"/>
              <a:t>For each one:</a:t>
            </a:r>
          </a:p>
          <a:p>
            <a:pPr marL="800100" lvl="1" indent="-342900">
              <a:buFont typeface="Arial" panose="020B0604020202020204" pitchFamily="34" charset="0"/>
              <a:buChar char="•"/>
            </a:pPr>
            <a:r>
              <a:rPr lang="en-GB" sz="2000" dirty="0"/>
              <a:t>What can you see?</a:t>
            </a:r>
          </a:p>
          <a:p>
            <a:pPr marL="800100" lvl="1" indent="-342900">
              <a:buFont typeface="Arial" panose="020B0604020202020204" pitchFamily="34" charset="0"/>
              <a:buChar char="•"/>
            </a:pPr>
            <a:r>
              <a:rPr lang="en-GB" sz="2000" dirty="0"/>
              <a:t>What can you infer?</a:t>
            </a:r>
          </a:p>
          <a:p>
            <a:pPr marL="800100" lvl="1" indent="-342900">
              <a:buFont typeface="Arial" panose="020B0604020202020204" pitchFamily="34" charset="0"/>
              <a:buChar char="•"/>
            </a:pPr>
            <a:r>
              <a:rPr lang="en-GB" sz="2000" dirty="0"/>
              <a:t>What questions do you still have?</a:t>
            </a:r>
          </a:p>
          <a:p>
            <a:endParaRPr lang="en-US" dirty="0"/>
          </a:p>
        </p:txBody>
      </p:sp>
      <p:sp>
        <p:nvSpPr>
          <p:cNvPr id="15" name="Content Placeholder 1">
            <a:extLst>
              <a:ext uri="{FF2B5EF4-FFF2-40B4-BE49-F238E27FC236}">
                <a16:creationId xmlns:a16="http://schemas.microsoft.com/office/drawing/2014/main" id="{E72CA4D9-3296-DDB1-56D0-FEB781D6DE5E}"/>
              </a:ext>
            </a:extLst>
          </p:cNvPr>
          <p:cNvSpPr txBox="1">
            <a:spLocks/>
          </p:cNvSpPr>
          <p:nvPr/>
        </p:nvSpPr>
        <p:spPr>
          <a:xfrm>
            <a:off x="464813" y="5962790"/>
            <a:ext cx="4452420" cy="636794"/>
          </a:xfrm>
          <a:prstGeom prst="rect">
            <a:avLst/>
          </a:prstGeom>
        </p:spPr>
        <p:txBody>
          <a:bodyPr lIns="0" tIns="45720" rIns="90000" bIns="45720" anchor="t"/>
          <a:lstStyle>
            <a:lvl1pPr marL="0" indent="0" algn="l" defTabSz="914400" rtl="0" eaLnBrk="1" latinLnBrk="0" hangingPunct="1">
              <a:lnSpc>
                <a:spcPct val="100000"/>
              </a:lnSpc>
              <a:spcBef>
                <a:spcPts val="1000"/>
              </a:spcBef>
              <a:buFontTx/>
              <a:buNone/>
              <a:defRPr sz="2800" b="0"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10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10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10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800" b="1" dirty="0">
                <a:ea typeface="+mn-lt"/>
                <a:cs typeface="+mn-lt"/>
              </a:rPr>
              <a:t>You can find more information about the pieces of evidence on slide 40. </a:t>
            </a:r>
          </a:p>
          <a:p>
            <a:endParaRPr lang="en-US" sz="2400" dirty="0">
              <a:ea typeface="+mn-lt"/>
              <a:cs typeface="+mn-lt"/>
            </a:endParaRPr>
          </a:p>
          <a:p>
            <a:endParaRPr lang="en-GB" sz="2400" dirty="0">
              <a:cs typeface="Arial"/>
            </a:endParaRPr>
          </a:p>
        </p:txBody>
      </p:sp>
      <p:pic>
        <p:nvPicPr>
          <p:cNvPr id="9" name="Picture Placeholder 7" descr="Detail of an enamelled metal dog brooch found at Birdoswald Roman Fort">
            <a:extLst>
              <a:ext uri="{FF2B5EF4-FFF2-40B4-BE49-F238E27FC236}">
                <a16:creationId xmlns:a16="http://schemas.microsoft.com/office/drawing/2014/main" id="{3501185D-C863-9623-EF81-96FB184A7845}"/>
              </a:ext>
            </a:extLst>
          </p:cNvPr>
          <p:cNvPicPr>
            <a:picLocks noChangeAspect="1"/>
          </p:cNvPicPr>
          <p:nvPr/>
        </p:nvPicPr>
        <p:blipFill rotWithShape="1">
          <a:blip r:embed="rId4"/>
          <a:srcRect l="4303" r="4527" b="21807"/>
          <a:stretch/>
        </p:blipFill>
        <p:spPr>
          <a:xfrm>
            <a:off x="6224506" y="2040382"/>
            <a:ext cx="2679612" cy="1534129"/>
          </a:xfrm>
          <a:custGeom>
            <a:avLst/>
            <a:gdLst>
              <a:gd name="connsiteX0" fmla="*/ 1284154 w 4727624"/>
              <a:gd name="connsiteY0" fmla="*/ 0 h 3452813"/>
              <a:gd name="connsiteX1" fmla="*/ 1298461 w 4727624"/>
              <a:gd name="connsiteY1" fmla="*/ 0 h 3452813"/>
              <a:gd name="connsiteX2" fmla="*/ 1376680 w 4727624"/>
              <a:gd name="connsiteY2" fmla="*/ 1055 h 3452813"/>
              <a:gd name="connsiteX3" fmla="*/ 4719748 w 4727624"/>
              <a:gd name="connsiteY3" fmla="*/ 1626257 h 3452813"/>
              <a:gd name="connsiteX4" fmla="*/ 4727624 w 4727624"/>
              <a:gd name="connsiteY4" fmla="*/ 1715565 h 3452813"/>
              <a:gd name="connsiteX5" fmla="*/ 4727624 w 4727624"/>
              <a:gd name="connsiteY5" fmla="*/ 1715588 h 3452813"/>
              <a:gd name="connsiteX6" fmla="*/ 4710061 w 4727624"/>
              <a:gd name="connsiteY6" fmla="*/ 1892018 h 3452813"/>
              <a:gd name="connsiteX7" fmla="*/ 2399224 w 4727624"/>
              <a:gd name="connsiteY7" fmla="*/ 3448684 h 3452813"/>
              <a:gd name="connsiteX8" fmla="*/ 38925 w 4727624"/>
              <a:gd name="connsiteY8" fmla="*/ 2130247 h 3452813"/>
              <a:gd name="connsiteX9" fmla="*/ 1208378 w 4727624"/>
              <a:gd name="connsiteY9" fmla="*/ 3735 h 3452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27624" h="3452813">
                <a:moveTo>
                  <a:pt x="1284154" y="0"/>
                </a:moveTo>
                <a:lnTo>
                  <a:pt x="1298461" y="0"/>
                </a:lnTo>
                <a:lnTo>
                  <a:pt x="1376680" y="1055"/>
                </a:lnTo>
                <a:cubicBezTo>
                  <a:pt x="2289869" y="36882"/>
                  <a:pt x="4568831" y="767049"/>
                  <a:pt x="4719748" y="1626257"/>
                </a:cubicBezTo>
                <a:lnTo>
                  <a:pt x="4727624" y="1715565"/>
                </a:lnTo>
                <a:lnTo>
                  <a:pt x="4727624" y="1715588"/>
                </a:lnTo>
                <a:lnTo>
                  <a:pt x="4710061" y="1892018"/>
                </a:lnTo>
                <a:cubicBezTo>
                  <a:pt x="4537247" y="2758608"/>
                  <a:pt x="3131834" y="3383892"/>
                  <a:pt x="2399224" y="3448684"/>
                </a:cubicBezTo>
                <a:cubicBezTo>
                  <a:pt x="1617774" y="3517796"/>
                  <a:pt x="237399" y="2704405"/>
                  <a:pt x="38925" y="2130247"/>
                </a:cubicBezTo>
                <a:cubicBezTo>
                  <a:pt x="-159549" y="1556089"/>
                  <a:pt x="426928" y="72847"/>
                  <a:pt x="1208378" y="3735"/>
                </a:cubicBezTo>
                <a:close/>
              </a:path>
            </a:pathLst>
          </a:custGeom>
        </p:spPr>
      </p:pic>
      <p:pic>
        <p:nvPicPr>
          <p:cNvPr id="10" name="Picture Placeholder 7" descr="Detail of a stone figure of a Genii Cucullati, a hooded spirit, found at Birdoswald Roman Fort">
            <a:extLst>
              <a:ext uri="{FF2B5EF4-FFF2-40B4-BE49-F238E27FC236}">
                <a16:creationId xmlns:a16="http://schemas.microsoft.com/office/drawing/2014/main" id="{0BF80577-9DFB-897A-945D-80E02E480C96}"/>
              </a:ext>
            </a:extLst>
          </p:cNvPr>
          <p:cNvPicPr>
            <a:picLocks noChangeAspect="1"/>
          </p:cNvPicPr>
          <p:nvPr/>
        </p:nvPicPr>
        <p:blipFill>
          <a:blip r:embed="rId5"/>
          <a:srcRect t="25624" b="25624"/>
          <a:stretch>
            <a:fillRect/>
          </a:stretch>
        </p:blipFill>
        <p:spPr>
          <a:xfrm>
            <a:off x="8904118" y="1825650"/>
            <a:ext cx="3063764" cy="2237615"/>
          </a:xfrm>
          <a:custGeom>
            <a:avLst/>
            <a:gdLst>
              <a:gd name="connsiteX0" fmla="*/ 1284154 w 4727624"/>
              <a:gd name="connsiteY0" fmla="*/ 0 h 3452813"/>
              <a:gd name="connsiteX1" fmla="*/ 1298461 w 4727624"/>
              <a:gd name="connsiteY1" fmla="*/ 0 h 3452813"/>
              <a:gd name="connsiteX2" fmla="*/ 1376680 w 4727624"/>
              <a:gd name="connsiteY2" fmla="*/ 1055 h 3452813"/>
              <a:gd name="connsiteX3" fmla="*/ 4719748 w 4727624"/>
              <a:gd name="connsiteY3" fmla="*/ 1626257 h 3452813"/>
              <a:gd name="connsiteX4" fmla="*/ 4727624 w 4727624"/>
              <a:gd name="connsiteY4" fmla="*/ 1715565 h 3452813"/>
              <a:gd name="connsiteX5" fmla="*/ 4727624 w 4727624"/>
              <a:gd name="connsiteY5" fmla="*/ 1715588 h 3452813"/>
              <a:gd name="connsiteX6" fmla="*/ 4710061 w 4727624"/>
              <a:gd name="connsiteY6" fmla="*/ 1892018 h 3452813"/>
              <a:gd name="connsiteX7" fmla="*/ 2399224 w 4727624"/>
              <a:gd name="connsiteY7" fmla="*/ 3448684 h 3452813"/>
              <a:gd name="connsiteX8" fmla="*/ 38925 w 4727624"/>
              <a:gd name="connsiteY8" fmla="*/ 2130247 h 3452813"/>
              <a:gd name="connsiteX9" fmla="*/ 1208378 w 4727624"/>
              <a:gd name="connsiteY9" fmla="*/ 3735 h 3452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27624" h="3452813">
                <a:moveTo>
                  <a:pt x="1284154" y="0"/>
                </a:moveTo>
                <a:lnTo>
                  <a:pt x="1298461" y="0"/>
                </a:lnTo>
                <a:lnTo>
                  <a:pt x="1376680" y="1055"/>
                </a:lnTo>
                <a:cubicBezTo>
                  <a:pt x="2289869" y="36882"/>
                  <a:pt x="4568831" y="767049"/>
                  <a:pt x="4719748" y="1626257"/>
                </a:cubicBezTo>
                <a:lnTo>
                  <a:pt x="4727624" y="1715565"/>
                </a:lnTo>
                <a:lnTo>
                  <a:pt x="4727624" y="1715588"/>
                </a:lnTo>
                <a:lnTo>
                  <a:pt x="4710061" y="1892018"/>
                </a:lnTo>
                <a:cubicBezTo>
                  <a:pt x="4537247" y="2758608"/>
                  <a:pt x="3131834" y="3383892"/>
                  <a:pt x="2399224" y="3448684"/>
                </a:cubicBezTo>
                <a:cubicBezTo>
                  <a:pt x="1617774" y="3517796"/>
                  <a:pt x="237399" y="2704405"/>
                  <a:pt x="38925" y="2130247"/>
                </a:cubicBezTo>
                <a:cubicBezTo>
                  <a:pt x="-159549" y="1556089"/>
                  <a:pt x="426928" y="72847"/>
                  <a:pt x="1208378" y="3735"/>
                </a:cubicBezTo>
                <a:close/>
              </a:path>
            </a:pathLst>
          </a:custGeom>
        </p:spPr>
      </p:pic>
      <p:pic>
        <p:nvPicPr>
          <p:cNvPr id="21" name="Picture Placeholder 11" descr="Detail of two cubic bone dice, found at Birdoswald Roman Fort ">
            <a:extLst>
              <a:ext uri="{FF2B5EF4-FFF2-40B4-BE49-F238E27FC236}">
                <a16:creationId xmlns:a16="http://schemas.microsoft.com/office/drawing/2014/main" id="{B3E902AC-068C-95D9-14E8-2B347DCEFC29}"/>
              </a:ext>
            </a:extLst>
          </p:cNvPr>
          <p:cNvPicPr>
            <a:picLocks noChangeAspect="1"/>
          </p:cNvPicPr>
          <p:nvPr/>
        </p:nvPicPr>
        <p:blipFill>
          <a:blip r:embed="rId6"/>
          <a:srcRect l="10335" r="10335"/>
          <a:stretch/>
        </p:blipFill>
        <p:spPr>
          <a:xfrm>
            <a:off x="4533262" y="3411939"/>
            <a:ext cx="1978509" cy="1664746"/>
          </a:xfrm>
          <a:custGeom>
            <a:avLst/>
            <a:gdLst>
              <a:gd name="connsiteX0" fmla="*/ 1510826 w 3025476"/>
              <a:gd name="connsiteY0" fmla="*/ 1 h 2743200"/>
              <a:gd name="connsiteX1" fmla="*/ 2284123 w 3025476"/>
              <a:gd name="connsiteY1" fmla="*/ 178326 h 2743200"/>
              <a:gd name="connsiteX2" fmla="*/ 2793488 w 3025476"/>
              <a:gd name="connsiteY2" fmla="*/ 2372415 h 2743200"/>
              <a:gd name="connsiteX3" fmla="*/ 403525 w 3025476"/>
              <a:gd name="connsiteY3" fmla="*/ 2497667 h 2743200"/>
              <a:gd name="connsiteX4" fmla="*/ 183168 w 3025476"/>
              <a:gd name="connsiteY4" fmla="*/ 394671 h 2743200"/>
              <a:gd name="connsiteX5" fmla="*/ 1510826 w 3025476"/>
              <a:gd name="connsiteY5" fmla="*/ 1 h 2743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25476" h="2743200">
                <a:moveTo>
                  <a:pt x="1510826" y="1"/>
                </a:moveTo>
                <a:cubicBezTo>
                  <a:pt x="1828822" y="-121"/>
                  <a:pt x="2120978" y="54717"/>
                  <a:pt x="2284123" y="178326"/>
                </a:cubicBezTo>
                <a:cubicBezTo>
                  <a:pt x="2719176" y="507950"/>
                  <a:pt x="3380786" y="841509"/>
                  <a:pt x="2793488" y="2372415"/>
                </a:cubicBezTo>
                <a:cubicBezTo>
                  <a:pt x="2614918" y="2862038"/>
                  <a:pt x="838578" y="2827291"/>
                  <a:pt x="403525" y="2497667"/>
                </a:cubicBezTo>
                <a:cubicBezTo>
                  <a:pt x="-31529" y="2168043"/>
                  <a:pt x="-130266" y="781227"/>
                  <a:pt x="183168" y="394671"/>
                </a:cubicBezTo>
                <a:cubicBezTo>
                  <a:pt x="379063" y="153073"/>
                  <a:pt x="980832" y="204"/>
                  <a:pt x="1510826" y="1"/>
                </a:cubicBezTo>
                <a:close/>
              </a:path>
            </a:pathLst>
          </a:custGeom>
        </p:spPr>
      </p:pic>
      <p:pic>
        <p:nvPicPr>
          <p:cNvPr id="20" name="Picture Placeholder 13" descr="Detail of the tombstone of G Cossurtius Saturninus of the Legion VI Victrix, found at Birdoswald Roman Fort">
            <a:extLst>
              <a:ext uri="{FF2B5EF4-FFF2-40B4-BE49-F238E27FC236}">
                <a16:creationId xmlns:a16="http://schemas.microsoft.com/office/drawing/2014/main" id="{F0377E39-4B4B-D730-D690-7264F820DFA3}"/>
              </a:ext>
            </a:extLst>
          </p:cNvPr>
          <p:cNvPicPr>
            <a:picLocks noChangeAspect="1"/>
          </p:cNvPicPr>
          <p:nvPr/>
        </p:nvPicPr>
        <p:blipFill>
          <a:blip r:embed="rId7"/>
          <a:srcRect t="6217" b="6217"/>
          <a:stretch>
            <a:fillRect/>
          </a:stretch>
        </p:blipFill>
        <p:spPr>
          <a:xfrm>
            <a:off x="6799037" y="3444393"/>
            <a:ext cx="2233587" cy="1534129"/>
          </a:xfrm>
          <a:custGeom>
            <a:avLst/>
            <a:gdLst>
              <a:gd name="connsiteX0" fmla="*/ 3560583 w 4649036"/>
              <a:gd name="connsiteY0" fmla="*/ 1 h 4064878"/>
              <a:gd name="connsiteX1" fmla="*/ 4453893 w 4649036"/>
              <a:gd name="connsiteY1" fmla="*/ 3334471 h 4064878"/>
              <a:gd name="connsiteX2" fmla="*/ 227015 w 4649036"/>
              <a:gd name="connsiteY2" fmla="*/ 3388139 h 4064878"/>
              <a:gd name="connsiteX3" fmla="*/ 2376 w 4649036"/>
              <a:gd name="connsiteY3" fmla="*/ 1974758 h 4064878"/>
              <a:gd name="connsiteX4" fmla="*/ 0 w 4649036"/>
              <a:gd name="connsiteY4" fmla="*/ 1879718 h 4064878"/>
              <a:gd name="connsiteX5" fmla="*/ 0 w 4649036"/>
              <a:gd name="connsiteY5" fmla="*/ 1751537 h 4064878"/>
              <a:gd name="connsiteX6" fmla="*/ 2680 w 4649036"/>
              <a:gd name="connsiteY6" fmla="*/ 1657229 h 4064878"/>
              <a:gd name="connsiteX7" fmla="*/ 3560583 w 4649036"/>
              <a:gd name="connsiteY7" fmla="*/ 1 h 4064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49036" h="4064878">
                <a:moveTo>
                  <a:pt x="3560583" y="1"/>
                </a:moveTo>
                <a:cubicBezTo>
                  <a:pt x="4577187" y="-1606"/>
                  <a:pt x="4898077" y="2906354"/>
                  <a:pt x="4453893" y="3334471"/>
                </a:cubicBezTo>
                <a:cubicBezTo>
                  <a:pt x="3894222" y="3782051"/>
                  <a:pt x="650182" y="4697659"/>
                  <a:pt x="227015" y="3388139"/>
                </a:cubicBezTo>
                <a:cubicBezTo>
                  <a:pt x="105560" y="2832619"/>
                  <a:pt x="21394" y="2366228"/>
                  <a:pt x="2376" y="1974758"/>
                </a:cubicBezTo>
                <a:lnTo>
                  <a:pt x="0" y="1879718"/>
                </a:lnTo>
                <a:lnTo>
                  <a:pt x="0" y="1751537"/>
                </a:lnTo>
                <a:lnTo>
                  <a:pt x="2680" y="1657229"/>
                </a:lnTo>
                <a:cubicBezTo>
                  <a:pt x="69985" y="507827"/>
                  <a:pt x="926555" y="123430"/>
                  <a:pt x="3560583" y="1"/>
                </a:cubicBezTo>
                <a:close/>
              </a:path>
            </a:pathLst>
          </a:custGeom>
        </p:spPr>
      </p:pic>
      <p:pic>
        <p:nvPicPr>
          <p:cNvPr id="4" name="Picture Placeholder 11" descr="Detail of a Manning type 3 stylus with a worn end, and a combined stylus, eraser and point, found at Birdoswald Roman Fort">
            <a:extLst>
              <a:ext uri="{FF2B5EF4-FFF2-40B4-BE49-F238E27FC236}">
                <a16:creationId xmlns:a16="http://schemas.microsoft.com/office/drawing/2014/main" id="{B063B83A-2FB0-40F8-BA77-F7DE25FE69DF}"/>
              </a:ext>
            </a:extLst>
          </p:cNvPr>
          <p:cNvPicPr>
            <a:picLocks noChangeAspect="1"/>
          </p:cNvPicPr>
          <p:nvPr/>
        </p:nvPicPr>
        <p:blipFill rotWithShape="1">
          <a:blip r:embed="rId8"/>
          <a:srcRect l="13187" r="13187" b="7201"/>
          <a:stretch/>
        </p:blipFill>
        <p:spPr>
          <a:xfrm>
            <a:off x="6701491" y="5193255"/>
            <a:ext cx="1978509" cy="1664746"/>
          </a:xfrm>
          <a:custGeom>
            <a:avLst/>
            <a:gdLst>
              <a:gd name="connsiteX0" fmla="*/ 1510826 w 3025476"/>
              <a:gd name="connsiteY0" fmla="*/ 1 h 2743200"/>
              <a:gd name="connsiteX1" fmla="*/ 2284123 w 3025476"/>
              <a:gd name="connsiteY1" fmla="*/ 178326 h 2743200"/>
              <a:gd name="connsiteX2" fmla="*/ 2793488 w 3025476"/>
              <a:gd name="connsiteY2" fmla="*/ 2372415 h 2743200"/>
              <a:gd name="connsiteX3" fmla="*/ 403525 w 3025476"/>
              <a:gd name="connsiteY3" fmla="*/ 2497667 h 2743200"/>
              <a:gd name="connsiteX4" fmla="*/ 183168 w 3025476"/>
              <a:gd name="connsiteY4" fmla="*/ 394671 h 2743200"/>
              <a:gd name="connsiteX5" fmla="*/ 1510826 w 3025476"/>
              <a:gd name="connsiteY5" fmla="*/ 1 h 2743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25476" h="2743200">
                <a:moveTo>
                  <a:pt x="1510826" y="1"/>
                </a:moveTo>
                <a:cubicBezTo>
                  <a:pt x="1828822" y="-121"/>
                  <a:pt x="2120978" y="54717"/>
                  <a:pt x="2284123" y="178326"/>
                </a:cubicBezTo>
                <a:cubicBezTo>
                  <a:pt x="2719176" y="507950"/>
                  <a:pt x="3380786" y="841509"/>
                  <a:pt x="2793488" y="2372415"/>
                </a:cubicBezTo>
                <a:cubicBezTo>
                  <a:pt x="2614918" y="2862038"/>
                  <a:pt x="838578" y="2827291"/>
                  <a:pt x="403525" y="2497667"/>
                </a:cubicBezTo>
                <a:cubicBezTo>
                  <a:pt x="-31529" y="2168043"/>
                  <a:pt x="-130266" y="781227"/>
                  <a:pt x="183168" y="394671"/>
                </a:cubicBezTo>
                <a:cubicBezTo>
                  <a:pt x="379063" y="153073"/>
                  <a:pt x="980832" y="204"/>
                  <a:pt x="1510826" y="1"/>
                </a:cubicBezTo>
                <a:close/>
              </a:path>
            </a:pathLst>
          </a:custGeom>
        </p:spPr>
      </p:pic>
      <p:pic>
        <p:nvPicPr>
          <p:cNvPr id="18" name="Picture Placeholder 15" descr="Detail of a cremation vessel from Birdoswald Roman Fort">
            <a:extLst>
              <a:ext uri="{FF2B5EF4-FFF2-40B4-BE49-F238E27FC236}">
                <a16:creationId xmlns:a16="http://schemas.microsoft.com/office/drawing/2014/main" id="{FA1ECF6D-C747-9056-DBD7-1BDF711E7BA7}"/>
              </a:ext>
            </a:extLst>
          </p:cNvPr>
          <p:cNvPicPr>
            <a:picLocks noChangeAspect="1"/>
          </p:cNvPicPr>
          <p:nvPr/>
        </p:nvPicPr>
        <p:blipFill>
          <a:blip r:embed="rId9"/>
          <a:srcRect t="21916" b="21916"/>
          <a:stretch>
            <a:fillRect/>
          </a:stretch>
        </p:blipFill>
        <p:spPr>
          <a:xfrm>
            <a:off x="8904118" y="4211458"/>
            <a:ext cx="3198580" cy="2237616"/>
          </a:xfrm>
          <a:custGeom>
            <a:avLst/>
            <a:gdLst>
              <a:gd name="connsiteX0" fmla="*/ 2020018 w 5047470"/>
              <a:gd name="connsiteY0" fmla="*/ 0 h 3531036"/>
              <a:gd name="connsiteX1" fmla="*/ 2024920 w 5047470"/>
              <a:gd name="connsiteY1" fmla="*/ 0 h 3531036"/>
              <a:gd name="connsiteX2" fmla="*/ 2275186 w 5047470"/>
              <a:gd name="connsiteY2" fmla="*/ 5334 h 3531036"/>
              <a:gd name="connsiteX3" fmla="*/ 4233310 w 5047470"/>
              <a:gd name="connsiteY3" fmla="*/ 509457 h 3531036"/>
              <a:gd name="connsiteX4" fmla="*/ 4741974 w 5047470"/>
              <a:gd name="connsiteY4" fmla="*/ 3216818 h 3531036"/>
              <a:gd name="connsiteX5" fmla="*/ 286933 w 5047470"/>
              <a:gd name="connsiteY5" fmla="*/ 3216818 h 3531036"/>
              <a:gd name="connsiteX6" fmla="*/ 827495 w 5047470"/>
              <a:gd name="connsiteY6" fmla="*/ 245214 h 3531036"/>
              <a:gd name="connsiteX7" fmla="*/ 1777462 w 5047470"/>
              <a:gd name="connsiteY7" fmla="*/ 6800 h 3531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47470" h="3531036">
                <a:moveTo>
                  <a:pt x="2020018" y="0"/>
                </a:moveTo>
                <a:lnTo>
                  <a:pt x="2024920" y="0"/>
                </a:lnTo>
                <a:lnTo>
                  <a:pt x="2275186" y="5334"/>
                </a:lnTo>
                <a:cubicBezTo>
                  <a:pt x="3042689" y="39314"/>
                  <a:pt x="3866328" y="230869"/>
                  <a:pt x="4233310" y="509457"/>
                </a:cubicBezTo>
                <a:cubicBezTo>
                  <a:pt x="4885723" y="1004725"/>
                  <a:pt x="5399704" y="2765591"/>
                  <a:pt x="4741974" y="3216818"/>
                </a:cubicBezTo>
                <a:cubicBezTo>
                  <a:pt x="4084245" y="3668045"/>
                  <a:pt x="918081" y="3602215"/>
                  <a:pt x="286933" y="3216818"/>
                </a:cubicBezTo>
                <a:cubicBezTo>
                  <a:pt x="-344215" y="2831420"/>
                  <a:pt x="169766" y="696441"/>
                  <a:pt x="827495" y="245214"/>
                </a:cubicBezTo>
                <a:cubicBezTo>
                  <a:pt x="1033036" y="104205"/>
                  <a:pt x="1379001" y="28766"/>
                  <a:pt x="1777462" y="6800"/>
                </a:cubicBezTo>
                <a:close/>
              </a:path>
            </a:pathLst>
          </a:custGeom>
        </p:spPr>
      </p:pic>
      <p:pic>
        <p:nvPicPr>
          <p:cNvPr id="7" name="Picture 6">
            <a:extLst>
              <a:ext uri="{FF2B5EF4-FFF2-40B4-BE49-F238E27FC236}">
                <a16:creationId xmlns:a16="http://schemas.microsoft.com/office/drawing/2014/main" id="{505A1CF3-CDC7-6B9D-1CAA-7E7DF6ECC38C}"/>
              </a:ext>
              <a:ext uri="{C183D7F6-B498-43B3-948B-1728B52AA6E4}">
                <adec:decorative xmlns:adec="http://schemas.microsoft.com/office/drawing/2017/decorative" val="1"/>
              </a:ext>
            </a:extLst>
          </p:cNvPr>
          <p:cNvPicPr>
            <a:picLocks noChangeAspect="1"/>
          </p:cNvPicPr>
          <p:nvPr/>
        </p:nvPicPr>
        <p:blipFill>
          <a:blip r:embed="rId10"/>
          <a:stretch>
            <a:fillRect/>
          </a:stretch>
        </p:blipFill>
        <p:spPr>
          <a:xfrm>
            <a:off x="10494825" y="912229"/>
            <a:ext cx="1438750" cy="924255"/>
          </a:xfrm>
          <a:prstGeom prst="rect">
            <a:avLst/>
          </a:prstGeom>
        </p:spPr>
      </p:pic>
      <p:grpSp>
        <p:nvGrpSpPr>
          <p:cNvPr id="14" name="Group 13">
            <a:extLst>
              <a:ext uri="{FF2B5EF4-FFF2-40B4-BE49-F238E27FC236}">
                <a16:creationId xmlns:a16="http://schemas.microsoft.com/office/drawing/2014/main" id="{24AF3609-D98E-4E38-6833-D871442801CB}"/>
              </a:ext>
              <a:ext uri="{C183D7F6-B498-43B3-948B-1728B52AA6E4}">
                <adec:decorative xmlns:adec="http://schemas.microsoft.com/office/drawing/2017/decorative" val="1"/>
              </a:ext>
            </a:extLst>
          </p:cNvPr>
          <p:cNvGrpSpPr/>
          <p:nvPr/>
        </p:nvGrpSpPr>
        <p:grpSpPr>
          <a:xfrm>
            <a:off x="10603351" y="318609"/>
            <a:ext cx="1050970" cy="408896"/>
            <a:chOff x="2966668" y="1593074"/>
            <a:chExt cx="1769427" cy="681038"/>
          </a:xfrm>
        </p:grpSpPr>
        <p:sp>
          <p:nvSpPr>
            <p:cNvPr id="12" name="Picture Placeholder 39">
              <a:extLst>
                <a:ext uri="{FF2B5EF4-FFF2-40B4-BE49-F238E27FC236}">
                  <a16:creationId xmlns:a16="http://schemas.microsoft.com/office/drawing/2014/main" id="{D3959372-53E3-CBCC-A845-F9B47643EBF5}"/>
                </a:ext>
              </a:extLst>
            </p:cNvPr>
            <p:cNvSpPr txBox="1">
              <a:spLocks/>
            </p:cNvSpPr>
            <p:nvPr/>
          </p:nvSpPr>
          <p:spPr>
            <a:xfrm>
              <a:off x="2966668" y="1593074"/>
              <a:ext cx="1769427" cy="681038"/>
            </a:xfrm>
            <a:prstGeom prst="rect">
              <a:avLst/>
            </a:prstGeom>
            <a:blipFill>
              <a:blip r:embed="rId11">
                <a:extLst>
                  <a:ext uri="{96DAC541-7B7A-43D3-8B79-37D633B846F1}">
                    <asvg:svgBlip xmlns:asvg="http://schemas.microsoft.com/office/drawing/2016/SVG/main" r:embed="rId12"/>
                  </a:ext>
                </a:extLst>
              </a:blip>
              <a:stretch>
                <a:fillRect l="-412" r="-412"/>
              </a:stretch>
            </a:blipFill>
          </p:spPr>
          <p:txBody>
            <a:bodyPr/>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 </a:t>
              </a:r>
            </a:p>
          </p:txBody>
        </p:sp>
        <p:sp>
          <p:nvSpPr>
            <p:cNvPr id="13" name="Text Placeholder 41">
              <a:extLst>
                <a:ext uri="{FF2B5EF4-FFF2-40B4-BE49-F238E27FC236}">
                  <a16:creationId xmlns:a16="http://schemas.microsoft.com/office/drawing/2014/main" id="{B3919B56-673F-1705-9D92-2BCD08DD781D}"/>
                </a:ext>
              </a:extLst>
            </p:cNvPr>
            <p:cNvSpPr txBox="1">
              <a:spLocks/>
            </p:cNvSpPr>
            <p:nvPr/>
          </p:nvSpPr>
          <p:spPr>
            <a:xfrm rot="21383919">
              <a:off x="2993912" y="1665477"/>
              <a:ext cx="1700795" cy="414338"/>
            </a:xfrm>
            <a:prstGeom prst="rect">
              <a:avLst/>
            </a:prstGeom>
            <a:noFill/>
          </p:spPr>
          <p:txBody>
            <a:bodyPr anchor="ctr" anchorCtr="0"/>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a:t>Look</a:t>
              </a:r>
            </a:p>
          </p:txBody>
        </p:sp>
      </p:grpSp>
      <p:pic>
        <p:nvPicPr>
          <p:cNvPr id="5" name="Picture 4">
            <a:extLst>
              <a:ext uri="{FF2B5EF4-FFF2-40B4-BE49-F238E27FC236}">
                <a16:creationId xmlns:a16="http://schemas.microsoft.com/office/drawing/2014/main" id="{8DB9E11D-BB78-4A7E-4D0B-B3E6C7BB9B74}"/>
              </a:ext>
              <a:ext uri="{C183D7F6-B498-43B3-948B-1728B52AA6E4}">
                <adec:decorative xmlns:adec="http://schemas.microsoft.com/office/drawing/2017/decorative" val="1"/>
              </a:ext>
            </a:extLst>
          </p:cNvPr>
          <p:cNvPicPr>
            <a:picLocks noChangeAspect="1"/>
          </p:cNvPicPr>
          <p:nvPr/>
        </p:nvPicPr>
        <p:blipFill>
          <a:blip r:embed="rId13"/>
          <a:stretch>
            <a:fillRect/>
          </a:stretch>
        </p:blipFill>
        <p:spPr>
          <a:xfrm>
            <a:off x="243726" y="5865769"/>
            <a:ext cx="4660154" cy="855785"/>
          </a:xfrm>
          <a:prstGeom prst="rect">
            <a:avLst/>
          </a:prstGeom>
        </p:spPr>
      </p:pic>
    </p:spTree>
    <p:extLst>
      <p:ext uri="{BB962C8B-B14F-4D97-AF65-F5344CB8AC3E}">
        <p14:creationId xmlns:p14="http://schemas.microsoft.com/office/powerpoint/2010/main" val="1549363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ppt_x"/>
                                          </p:val>
                                        </p:tav>
                                        <p:tav tm="100000">
                                          <p:val>
                                            <p:strVal val="#ppt_x"/>
                                          </p:val>
                                        </p:tav>
                                      </p:tavLst>
                                    </p:anim>
                                    <p:anim calcmode="lin" valueType="num">
                                      <p:cBhvr additive="base">
                                        <p:cTn id="1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FAFD5B3-2671-6CA1-0520-480C9E6DC88B}"/>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GB" dirty="0"/>
              <a:t>Square of inference - Dice</a:t>
            </a:r>
          </a:p>
        </p:txBody>
      </p:sp>
      <p:sp>
        <p:nvSpPr>
          <p:cNvPr id="8" name="TextBox 11">
            <a:extLst>
              <a:ext uri="{FF2B5EF4-FFF2-40B4-BE49-F238E27FC236}">
                <a16:creationId xmlns:a16="http://schemas.microsoft.com/office/drawing/2014/main" id="{74EC48F3-5681-1F3C-2880-580BB49FA53B}"/>
              </a:ext>
            </a:extLst>
          </p:cNvPr>
          <p:cNvSpPr txBox="1"/>
          <p:nvPr/>
        </p:nvSpPr>
        <p:spPr>
          <a:xfrm>
            <a:off x="302903" y="173995"/>
            <a:ext cx="5872948" cy="773225"/>
          </a:xfrm>
          <a:prstGeom prst="rect">
            <a:avLst/>
          </a:prstGeom>
        </p:spPr>
        <p:txBody>
          <a:bodyPr wrap="square" lIns="0" tIns="0" rIns="0" bIns="0" rtlCol="0" anchor="t">
            <a:spAutoFit/>
          </a:bodyPr>
          <a:lstStyle/>
          <a:p>
            <a:pPr algn="ctr">
              <a:lnSpc>
                <a:spcPts val="3639"/>
              </a:lnSpc>
            </a:pPr>
            <a:r>
              <a:rPr lang="en-US" sz="2599">
                <a:solidFill>
                  <a:srgbClr val="000000"/>
                </a:solidFill>
                <a:latin typeface="Source Sans Pro Bold"/>
              </a:rPr>
              <a:t>What questions do you want to ask?</a:t>
            </a:r>
          </a:p>
          <a:p>
            <a:pPr algn="ctr">
              <a:lnSpc>
                <a:spcPts val="2239"/>
              </a:lnSpc>
            </a:pPr>
            <a:endParaRPr lang="en-US" sz="2599">
              <a:solidFill>
                <a:srgbClr val="000000"/>
              </a:solidFill>
              <a:latin typeface="Source Sans Pro Bold"/>
            </a:endParaRPr>
          </a:p>
        </p:txBody>
      </p:sp>
      <p:sp>
        <p:nvSpPr>
          <p:cNvPr id="12" name="TextBox 12">
            <a:extLst>
              <a:ext uri="{FF2B5EF4-FFF2-40B4-BE49-F238E27FC236}">
                <a16:creationId xmlns:a16="http://schemas.microsoft.com/office/drawing/2014/main" id="{9A5C7297-FF4E-58C3-4528-660AF1F80DCD}"/>
              </a:ext>
            </a:extLst>
          </p:cNvPr>
          <p:cNvSpPr txBox="1"/>
          <p:nvPr/>
        </p:nvSpPr>
        <p:spPr>
          <a:xfrm>
            <a:off x="1657460" y="1086254"/>
            <a:ext cx="3781220" cy="727710"/>
          </a:xfrm>
          <a:prstGeom prst="rect">
            <a:avLst/>
          </a:prstGeom>
        </p:spPr>
        <p:txBody>
          <a:bodyPr lIns="0" tIns="0" rIns="0" bIns="0" rtlCol="0" anchor="t">
            <a:spAutoFit/>
          </a:bodyPr>
          <a:lstStyle/>
          <a:p>
            <a:pPr algn="ctr">
              <a:lnSpc>
                <a:spcPts val="3639"/>
              </a:lnSpc>
            </a:pPr>
            <a:r>
              <a:rPr lang="en-US" sz="2599">
                <a:solidFill>
                  <a:srgbClr val="000000"/>
                </a:solidFill>
                <a:latin typeface="Source Sans Pro Bold"/>
              </a:rPr>
              <a:t>What can you infer?</a:t>
            </a:r>
          </a:p>
          <a:p>
            <a:pPr algn="ctr">
              <a:lnSpc>
                <a:spcPts val="2239"/>
              </a:lnSpc>
            </a:pPr>
            <a:endParaRPr lang="en-US" sz="2599">
              <a:solidFill>
                <a:srgbClr val="000000"/>
              </a:solidFill>
              <a:latin typeface="Source Sans Pro Bold"/>
            </a:endParaRPr>
          </a:p>
        </p:txBody>
      </p:sp>
      <p:sp>
        <p:nvSpPr>
          <p:cNvPr id="10" name="TextBox 13">
            <a:extLst>
              <a:ext uri="{FF2B5EF4-FFF2-40B4-BE49-F238E27FC236}">
                <a16:creationId xmlns:a16="http://schemas.microsoft.com/office/drawing/2014/main" id="{02A228F1-A869-A657-602D-099289FD3C2F}"/>
              </a:ext>
            </a:extLst>
          </p:cNvPr>
          <p:cNvSpPr txBox="1"/>
          <p:nvPr/>
        </p:nvSpPr>
        <p:spPr>
          <a:xfrm>
            <a:off x="2394119" y="2167293"/>
            <a:ext cx="3781220" cy="727710"/>
          </a:xfrm>
          <a:prstGeom prst="rect">
            <a:avLst/>
          </a:prstGeom>
        </p:spPr>
        <p:txBody>
          <a:bodyPr lIns="0" tIns="0" rIns="0" bIns="0" rtlCol="0" anchor="t">
            <a:spAutoFit/>
          </a:bodyPr>
          <a:lstStyle/>
          <a:p>
            <a:pPr algn="ctr">
              <a:lnSpc>
                <a:spcPts val="3639"/>
              </a:lnSpc>
            </a:pPr>
            <a:r>
              <a:rPr lang="en-US" sz="2599">
                <a:solidFill>
                  <a:srgbClr val="000000"/>
                </a:solidFill>
                <a:latin typeface="Source Sans Pro Bold"/>
              </a:rPr>
              <a:t>What can you see?</a:t>
            </a:r>
          </a:p>
          <a:p>
            <a:pPr algn="ctr">
              <a:lnSpc>
                <a:spcPts val="2239"/>
              </a:lnSpc>
            </a:pPr>
            <a:endParaRPr lang="en-US" sz="2599">
              <a:solidFill>
                <a:srgbClr val="000000"/>
              </a:solidFill>
              <a:latin typeface="Source Sans Pro Bold"/>
            </a:endParaRPr>
          </a:p>
        </p:txBody>
      </p:sp>
      <p:pic>
        <p:nvPicPr>
          <p:cNvPr id="4" name="Content Placeholder 3" descr="Detail of two cubic bone dice, found at Birdoswald Roman Fort ">
            <a:extLst>
              <a:ext uri="{FF2B5EF4-FFF2-40B4-BE49-F238E27FC236}">
                <a16:creationId xmlns:a16="http://schemas.microsoft.com/office/drawing/2014/main" id="{B5673191-038D-7213-AC9C-5A65FCE5F659}"/>
              </a:ext>
            </a:extLst>
          </p:cNvPr>
          <p:cNvPicPr>
            <a:picLocks noGrp="1" noChangeAspect="1"/>
          </p:cNvPicPr>
          <p:nvPr>
            <p:ph idx="1"/>
          </p:nvPr>
        </p:nvPicPr>
        <p:blipFill rotWithShape="1">
          <a:blip r:embed="rId2"/>
          <a:srcRect l="15103" t="26923" r="19201" b="28204"/>
          <a:stretch/>
        </p:blipFill>
        <p:spPr>
          <a:xfrm>
            <a:off x="4012829" y="2809235"/>
            <a:ext cx="4169596" cy="1951948"/>
          </a:xfrm>
          <a:ln>
            <a:solidFill>
              <a:schemeClr val="bg1"/>
            </a:solidFill>
            <a:extLst>
              <a:ext uri="{C807C97D-BFC1-408E-A445-0C87EB9F89A2}">
                <ask:lineSketchStyleProps xmlns:ask="http://schemas.microsoft.com/office/drawing/2018/sketchyshapes">
                  <ask:type>
                    <ask:lineSketchNone/>
                  </ask:type>
                </ask:lineSketchStyleProps>
              </a:ext>
            </a:extLst>
          </a:ln>
        </p:spPr>
      </p:pic>
      <p:sp>
        <p:nvSpPr>
          <p:cNvPr id="2" name="Rectangle 1">
            <a:extLst>
              <a:ext uri="{FF2B5EF4-FFF2-40B4-BE49-F238E27FC236}">
                <a16:creationId xmlns:a16="http://schemas.microsoft.com/office/drawing/2014/main" id="{DC8B9EDB-9525-B98B-709E-DF8972B5FD05}"/>
              </a:ext>
              <a:ext uri="{C183D7F6-B498-43B3-948B-1728B52AA6E4}">
                <adec:decorative xmlns:adec="http://schemas.microsoft.com/office/drawing/2017/decorative" val="1"/>
              </a:ext>
            </a:extLst>
          </p:cNvPr>
          <p:cNvSpPr/>
          <p:nvPr/>
        </p:nvSpPr>
        <p:spPr>
          <a:xfrm>
            <a:off x="2804845" y="2167307"/>
            <a:ext cx="6842589" cy="3103335"/>
          </a:xfrm>
          <a:custGeom>
            <a:avLst/>
            <a:gdLst>
              <a:gd name="connsiteX0" fmla="*/ 0 w 6842589"/>
              <a:gd name="connsiteY0" fmla="*/ 0 h 3103335"/>
              <a:gd name="connsiteX1" fmla="*/ 6842589 w 6842589"/>
              <a:gd name="connsiteY1" fmla="*/ 0 h 3103335"/>
              <a:gd name="connsiteX2" fmla="*/ 6842589 w 6842589"/>
              <a:gd name="connsiteY2" fmla="*/ 3103335 h 3103335"/>
              <a:gd name="connsiteX3" fmla="*/ 0 w 6842589"/>
              <a:gd name="connsiteY3" fmla="*/ 3103335 h 3103335"/>
              <a:gd name="connsiteX4" fmla="*/ 0 w 6842589"/>
              <a:gd name="connsiteY4" fmla="*/ 0 h 31033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42589" h="3103335" extrusionOk="0">
                <a:moveTo>
                  <a:pt x="0" y="0"/>
                </a:moveTo>
                <a:cubicBezTo>
                  <a:pt x="2547842" y="118645"/>
                  <a:pt x="4290717" y="116012"/>
                  <a:pt x="6842589" y="0"/>
                </a:cubicBezTo>
                <a:cubicBezTo>
                  <a:pt x="6709707" y="796261"/>
                  <a:pt x="6927540" y="2253581"/>
                  <a:pt x="6842589" y="3103335"/>
                </a:cubicBezTo>
                <a:cubicBezTo>
                  <a:pt x="5254873" y="3237935"/>
                  <a:pt x="2386258" y="2946139"/>
                  <a:pt x="0" y="3103335"/>
                </a:cubicBezTo>
                <a:cubicBezTo>
                  <a:pt x="-20187" y="2093261"/>
                  <a:pt x="-152480" y="969063"/>
                  <a:pt x="0" y="0"/>
                </a:cubicBezTo>
                <a:close/>
              </a:path>
            </a:pathLst>
          </a:custGeom>
          <a:noFill/>
          <a:ln w="57150">
            <a:noFill/>
            <a:extLst>
              <a:ext uri="{C807C97D-BFC1-408E-A445-0C87EB9F89A2}">
                <ask:lineSketchStyleProps xmlns:ask="http://schemas.microsoft.com/office/drawing/2018/sketchyshapes" sd="121903347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80658A83-27BC-64BE-BCE0-87C43DBF1D16}"/>
              </a:ext>
              <a:ext uri="{C183D7F6-B498-43B3-948B-1728B52AA6E4}">
                <adec:decorative xmlns:adec="http://schemas.microsoft.com/office/drawing/2017/decorative" val="1"/>
              </a:ext>
            </a:extLst>
          </p:cNvPr>
          <p:cNvSpPr/>
          <p:nvPr/>
        </p:nvSpPr>
        <p:spPr>
          <a:xfrm>
            <a:off x="2001749" y="1033770"/>
            <a:ext cx="8632004" cy="4699210"/>
          </a:xfrm>
          <a:prstGeom prst="rect">
            <a:avLst/>
          </a:prstGeom>
          <a:noFill/>
          <a:ln w="57150">
            <a:solidFill>
              <a:srgbClr val="EC6625"/>
            </a:solidFill>
            <a:extLst>
              <a:ext uri="{C807C97D-BFC1-408E-A445-0C87EB9F89A2}">
                <ask:lineSketchStyleProps xmlns:ask="http://schemas.microsoft.com/office/drawing/2018/sketchyshapes" sd="1219033472">
                  <a:custGeom>
                    <a:avLst/>
                    <a:gdLst>
                      <a:gd name="connsiteX0" fmla="*/ 0 w 8632004"/>
                      <a:gd name="connsiteY0" fmla="*/ 0 h 4699210"/>
                      <a:gd name="connsiteX1" fmla="*/ 8632004 w 8632004"/>
                      <a:gd name="connsiteY1" fmla="*/ 0 h 4699210"/>
                      <a:gd name="connsiteX2" fmla="*/ 8632004 w 8632004"/>
                      <a:gd name="connsiteY2" fmla="*/ 4699210 h 4699210"/>
                      <a:gd name="connsiteX3" fmla="*/ 0 w 8632004"/>
                      <a:gd name="connsiteY3" fmla="*/ 4699210 h 4699210"/>
                      <a:gd name="connsiteX4" fmla="*/ 0 w 8632004"/>
                      <a:gd name="connsiteY4" fmla="*/ 0 h 46992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32004" h="4699210" extrusionOk="0">
                        <a:moveTo>
                          <a:pt x="0" y="0"/>
                        </a:moveTo>
                        <a:cubicBezTo>
                          <a:pt x="1768627" y="118645"/>
                          <a:pt x="5385676" y="116012"/>
                          <a:pt x="8632004" y="0"/>
                        </a:cubicBezTo>
                        <a:cubicBezTo>
                          <a:pt x="8499122" y="1950098"/>
                          <a:pt x="8716955" y="3989278"/>
                          <a:pt x="8632004" y="4699210"/>
                        </a:cubicBezTo>
                        <a:cubicBezTo>
                          <a:pt x="7704048" y="4833810"/>
                          <a:pt x="3460537" y="4542014"/>
                          <a:pt x="0" y="4699210"/>
                        </a:cubicBezTo>
                        <a:cubicBezTo>
                          <a:pt x="-20187" y="2745943"/>
                          <a:pt x="-152480" y="1142420"/>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3300CEDB-345A-E429-66D0-8E1CBD7C896D}"/>
              </a:ext>
              <a:ext uri="{C183D7F6-B498-43B3-948B-1728B52AA6E4}">
                <adec:decorative xmlns:adec="http://schemas.microsoft.com/office/drawing/2017/decorative" val="1"/>
              </a:ext>
            </a:extLst>
          </p:cNvPr>
          <p:cNvSpPr/>
          <p:nvPr/>
        </p:nvSpPr>
        <p:spPr>
          <a:xfrm>
            <a:off x="410966" y="174661"/>
            <a:ext cx="11270751" cy="6503541"/>
          </a:xfrm>
          <a:prstGeom prst="rect">
            <a:avLst/>
          </a:prstGeom>
          <a:noFill/>
          <a:ln w="57150">
            <a:solidFill>
              <a:srgbClr val="EC6625"/>
            </a:solidFill>
            <a:extLst>
              <a:ext uri="{C807C97D-BFC1-408E-A445-0C87EB9F89A2}">
                <ask:lineSketchStyleProps xmlns:ask="http://schemas.microsoft.com/office/drawing/2018/sketchyshapes" sd="1219033472">
                  <a:custGeom>
                    <a:avLst/>
                    <a:gdLst>
                      <a:gd name="connsiteX0" fmla="*/ 0 w 11270751"/>
                      <a:gd name="connsiteY0" fmla="*/ 0 h 6503541"/>
                      <a:gd name="connsiteX1" fmla="*/ 11270751 w 11270751"/>
                      <a:gd name="connsiteY1" fmla="*/ 0 h 6503541"/>
                      <a:gd name="connsiteX2" fmla="*/ 11270751 w 11270751"/>
                      <a:gd name="connsiteY2" fmla="*/ 6503541 h 6503541"/>
                      <a:gd name="connsiteX3" fmla="*/ 0 w 11270751"/>
                      <a:gd name="connsiteY3" fmla="*/ 6503541 h 6503541"/>
                      <a:gd name="connsiteX4" fmla="*/ 0 w 11270751"/>
                      <a:gd name="connsiteY4" fmla="*/ 0 h 65035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70751" h="6503541" extrusionOk="0">
                        <a:moveTo>
                          <a:pt x="0" y="0"/>
                        </a:moveTo>
                        <a:cubicBezTo>
                          <a:pt x="4092115" y="118645"/>
                          <a:pt x="5781703" y="116012"/>
                          <a:pt x="11270751" y="0"/>
                        </a:cubicBezTo>
                        <a:cubicBezTo>
                          <a:pt x="11137869" y="1071026"/>
                          <a:pt x="11355702" y="4371912"/>
                          <a:pt x="11270751" y="6503541"/>
                        </a:cubicBezTo>
                        <a:cubicBezTo>
                          <a:pt x="7904284" y="6638141"/>
                          <a:pt x="5425909" y="6346345"/>
                          <a:pt x="0" y="6503541"/>
                        </a:cubicBezTo>
                        <a:cubicBezTo>
                          <a:pt x="-20187" y="3551173"/>
                          <a:pt x="-152480" y="907842"/>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6C1C5305-6C69-4E1B-83B2-97D15AEFF19E}"/>
              </a:ext>
              <a:ext uri="{C183D7F6-B498-43B3-948B-1728B52AA6E4}">
                <adec:decorative xmlns:adec="http://schemas.microsoft.com/office/drawing/2017/decorative" val="1"/>
              </a:ext>
            </a:extLst>
          </p:cNvPr>
          <p:cNvSpPr/>
          <p:nvPr/>
        </p:nvSpPr>
        <p:spPr>
          <a:xfrm>
            <a:off x="2716493" y="2101845"/>
            <a:ext cx="7030588" cy="3103334"/>
          </a:xfrm>
          <a:prstGeom prst="rect">
            <a:avLst/>
          </a:prstGeom>
          <a:noFill/>
          <a:ln w="57150">
            <a:solidFill>
              <a:srgbClr val="EC6625"/>
            </a:solidFill>
            <a:extLst>
              <a:ext uri="{C807C97D-BFC1-408E-A445-0C87EB9F89A2}">
                <ask:lineSketchStyleProps xmlns:ask="http://schemas.microsoft.com/office/drawing/2018/sketchyshapes" sd="1219033472">
                  <a:custGeom>
                    <a:avLst/>
                    <a:gdLst>
                      <a:gd name="connsiteX0" fmla="*/ 0 w 8632004"/>
                      <a:gd name="connsiteY0" fmla="*/ 0 h 4699210"/>
                      <a:gd name="connsiteX1" fmla="*/ 8632004 w 8632004"/>
                      <a:gd name="connsiteY1" fmla="*/ 0 h 4699210"/>
                      <a:gd name="connsiteX2" fmla="*/ 8632004 w 8632004"/>
                      <a:gd name="connsiteY2" fmla="*/ 4699210 h 4699210"/>
                      <a:gd name="connsiteX3" fmla="*/ 0 w 8632004"/>
                      <a:gd name="connsiteY3" fmla="*/ 4699210 h 4699210"/>
                      <a:gd name="connsiteX4" fmla="*/ 0 w 8632004"/>
                      <a:gd name="connsiteY4" fmla="*/ 0 h 46992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32004" h="4699210" extrusionOk="0">
                        <a:moveTo>
                          <a:pt x="0" y="0"/>
                        </a:moveTo>
                        <a:cubicBezTo>
                          <a:pt x="1768627" y="118645"/>
                          <a:pt x="5385676" y="116012"/>
                          <a:pt x="8632004" y="0"/>
                        </a:cubicBezTo>
                        <a:cubicBezTo>
                          <a:pt x="8499122" y="1950098"/>
                          <a:pt x="8716955" y="3989278"/>
                          <a:pt x="8632004" y="4699210"/>
                        </a:cubicBezTo>
                        <a:cubicBezTo>
                          <a:pt x="7704048" y="4833810"/>
                          <a:pt x="3460537" y="4542014"/>
                          <a:pt x="0" y="4699210"/>
                        </a:cubicBezTo>
                        <a:cubicBezTo>
                          <a:pt x="-20187" y="2745943"/>
                          <a:pt x="-152480" y="1142420"/>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4376016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30F995C-7EE1-3F7A-73B0-C5FA7AD3982A}"/>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GB" dirty="0"/>
              <a:t>Inference Square – Rusty Nails</a:t>
            </a:r>
          </a:p>
        </p:txBody>
      </p:sp>
      <p:sp>
        <p:nvSpPr>
          <p:cNvPr id="8" name="TextBox 11">
            <a:extLst>
              <a:ext uri="{FF2B5EF4-FFF2-40B4-BE49-F238E27FC236}">
                <a16:creationId xmlns:a16="http://schemas.microsoft.com/office/drawing/2014/main" id="{74EC48F3-5681-1F3C-2880-580BB49FA53B}"/>
              </a:ext>
            </a:extLst>
          </p:cNvPr>
          <p:cNvSpPr txBox="1"/>
          <p:nvPr/>
        </p:nvSpPr>
        <p:spPr>
          <a:xfrm>
            <a:off x="258453" y="170820"/>
            <a:ext cx="5872948" cy="773225"/>
          </a:xfrm>
          <a:prstGeom prst="rect">
            <a:avLst/>
          </a:prstGeom>
        </p:spPr>
        <p:txBody>
          <a:bodyPr wrap="square" lIns="0" tIns="0" rIns="0" bIns="0" rtlCol="0" anchor="t">
            <a:spAutoFit/>
          </a:bodyPr>
          <a:lstStyle/>
          <a:p>
            <a:pPr algn="ctr">
              <a:lnSpc>
                <a:spcPts val="3639"/>
              </a:lnSpc>
            </a:pPr>
            <a:r>
              <a:rPr lang="en-US" sz="2599">
                <a:solidFill>
                  <a:srgbClr val="000000"/>
                </a:solidFill>
                <a:latin typeface="Source Sans Pro Bold"/>
              </a:rPr>
              <a:t>What questions do you want to ask?</a:t>
            </a:r>
          </a:p>
          <a:p>
            <a:pPr algn="ctr">
              <a:lnSpc>
                <a:spcPts val="2239"/>
              </a:lnSpc>
            </a:pPr>
            <a:endParaRPr lang="en-US" sz="2599">
              <a:solidFill>
                <a:srgbClr val="000000"/>
              </a:solidFill>
              <a:latin typeface="Source Sans Pro Bold"/>
            </a:endParaRPr>
          </a:p>
        </p:txBody>
      </p:sp>
      <p:sp>
        <p:nvSpPr>
          <p:cNvPr id="12" name="TextBox 12">
            <a:extLst>
              <a:ext uri="{FF2B5EF4-FFF2-40B4-BE49-F238E27FC236}">
                <a16:creationId xmlns:a16="http://schemas.microsoft.com/office/drawing/2014/main" id="{9A5C7297-FF4E-58C3-4528-660AF1F80DCD}"/>
              </a:ext>
            </a:extLst>
          </p:cNvPr>
          <p:cNvSpPr txBox="1"/>
          <p:nvPr/>
        </p:nvSpPr>
        <p:spPr>
          <a:xfrm>
            <a:off x="1698735" y="1092604"/>
            <a:ext cx="3781220" cy="727710"/>
          </a:xfrm>
          <a:prstGeom prst="rect">
            <a:avLst/>
          </a:prstGeom>
        </p:spPr>
        <p:txBody>
          <a:bodyPr lIns="0" tIns="0" rIns="0" bIns="0" rtlCol="0" anchor="t">
            <a:spAutoFit/>
          </a:bodyPr>
          <a:lstStyle/>
          <a:p>
            <a:pPr algn="ctr">
              <a:lnSpc>
                <a:spcPts val="3639"/>
              </a:lnSpc>
            </a:pPr>
            <a:r>
              <a:rPr lang="en-US" sz="2599">
                <a:solidFill>
                  <a:srgbClr val="000000"/>
                </a:solidFill>
                <a:latin typeface="Source Sans Pro Bold"/>
              </a:rPr>
              <a:t>What can you infer?</a:t>
            </a:r>
          </a:p>
          <a:p>
            <a:pPr algn="ctr">
              <a:lnSpc>
                <a:spcPts val="2239"/>
              </a:lnSpc>
            </a:pPr>
            <a:endParaRPr lang="en-US" sz="2599">
              <a:solidFill>
                <a:srgbClr val="000000"/>
              </a:solidFill>
              <a:latin typeface="Source Sans Pro Bold"/>
            </a:endParaRPr>
          </a:p>
        </p:txBody>
      </p:sp>
      <p:sp>
        <p:nvSpPr>
          <p:cNvPr id="10" name="TextBox 13">
            <a:extLst>
              <a:ext uri="{FF2B5EF4-FFF2-40B4-BE49-F238E27FC236}">
                <a16:creationId xmlns:a16="http://schemas.microsoft.com/office/drawing/2014/main" id="{02A228F1-A869-A657-602D-099289FD3C2F}"/>
              </a:ext>
            </a:extLst>
          </p:cNvPr>
          <p:cNvSpPr txBox="1"/>
          <p:nvPr/>
        </p:nvSpPr>
        <p:spPr>
          <a:xfrm>
            <a:off x="2263944" y="2126579"/>
            <a:ext cx="3781220" cy="727710"/>
          </a:xfrm>
          <a:prstGeom prst="rect">
            <a:avLst/>
          </a:prstGeom>
        </p:spPr>
        <p:txBody>
          <a:bodyPr lIns="0" tIns="0" rIns="0" bIns="0" rtlCol="0" anchor="t">
            <a:spAutoFit/>
          </a:bodyPr>
          <a:lstStyle/>
          <a:p>
            <a:pPr algn="ctr">
              <a:lnSpc>
                <a:spcPts val="3639"/>
              </a:lnSpc>
            </a:pPr>
            <a:r>
              <a:rPr lang="en-US" sz="2599">
                <a:solidFill>
                  <a:srgbClr val="000000"/>
                </a:solidFill>
                <a:latin typeface="Source Sans Pro Bold"/>
              </a:rPr>
              <a:t>What can you see?</a:t>
            </a:r>
          </a:p>
          <a:p>
            <a:pPr algn="ctr">
              <a:lnSpc>
                <a:spcPts val="2239"/>
              </a:lnSpc>
            </a:pPr>
            <a:endParaRPr lang="en-US" sz="2599">
              <a:solidFill>
                <a:srgbClr val="000000"/>
              </a:solidFill>
              <a:latin typeface="Source Sans Pro Bold"/>
            </a:endParaRPr>
          </a:p>
        </p:txBody>
      </p:sp>
      <p:pic>
        <p:nvPicPr>
          <p:cNvPr id="16" name="Content Placeholder 3" descr="Detail of a Manning type 3 stylus with a worn end, and a combined stylus, eraser and point, found at Birdoswald Roman Fort">
            <a:extLst>
              <a:ext uri="{FF2B5EF4-FFF2-40B4-BE49-F238E27FC236}">
                <a16:creationId xmlns:a16="http://schemas.microsoft.com/office/drawing/2014/main" id="{703DB9E5-610C-4F54-A45C-DAA4BB1E4541}"/>
              </a:ext>
            </a:extLst>
          </p:cNvPr>
          <p:cNvPicPr>
            <a:picLocks noGrp="1" noChangeAspect="1"/>
          </p:cNvPicPr>
          <p:nvPr>
            <p:ph idx="1"/>
          </p:nvPr>
        </p:nvPicPr>
        <p:blipFill rotWithShape="1">
          <a:blip r:embed="rId2"/>
          <a:srcRect t="8616" b="24929"/>
          <a:stretch/>
        </p:blipFill>
        <p:spPr>
          <a:xfrm>
            <a:off x="4140686" y="2856143"/>
            <a:ext cx="3995059" cy="1772985"/>
          </a:xfrm>
        </p:spPr>
      </p:pic>
      <p:sp>
        <p:nvSpPr>
          <p:cNvPr id="2" name="Rectangle 1">
            <a:extLst>
              <a:ext uri="{FF2B5EF4-FFF2-40B4-BE49-F238E27FC236}">
                <a16:creationId xmlns:a16="http://schemas.microsoft.com/office/drawing/2014/main" id="{DC8B9EDB-9525-B98B-709E-DF8972B5FD05}"/>
              </a:ext>
              <a:ext uri="{C183D7F6-B498-43B3-948B-1728B52AA6E4}">
                <adec:decorative xmlns:adec="http://schemas.microsoft.com/office/drawing/2017/decorative" val="1"/>
              </a:ext>
            </a:extLst>
          </p:cNvPr>
          <p:cNvSpPr/>
          <p:nvPr/>
        </p:nvSpPr>
        <p:spPr>
          <a:xfrm>
            <a:off x="2804845" y="2167307"/>
            <a:ext cx="6842589" cy="3103335"/>
          </a:xfrm>
          <a:custGeom>
            <a:avLst/>
            <a:gdLst>
              <a:gd name="connsiteX0" fmla="*/ 0 w 6842589"/>
              <a:gd name="connsiteY0" fmla="*/ 0 h 3103335"/>
              <a:gd name="connsiteX1" fmla="*/ 6842589 w 6842589"/>
              <a:gd name="connsiteY1" fmla="*/ 0 h 3103335"/>
              <a:gd name="connsiteX2" fmla="*/ 6842589 w 6842589"/>
              <a:gd name="connsiteY2" fmla="*/ 3103335 h 3103335"/>
              <a:gd name="connsiteX3" fmla="*/ 0 w 6842589"/>
              <a:gd name="connsiteY3" fmla="*/ 3103335 h 3103335"/>
              <a:gd name="connsiteX4" fmla="*/ 0 w 6842589"/>
              <a:gd name="connsiteY4" fmla="*/ 0 h 31033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42589" h="3103335" extrusionOk="0">
                <a:moveTo>
                  <a:pt x="0" y="0"/>
                </a:moveTo>
                <a:cubicBezTo>
                  <a:pt x="2547842" y="118645"/>
                  <a:pt x="4290717" y="116012"/>
                  <a:pt x="6842589" y="0"/>
                </a:cubicBezTo>
                <a:cubicBezTo>
                  <a:pt x="6709707" y="796261"/>
                  <a:pt x="6927540" y="2253581"/>
                  <a:pt x="6842589" y="3103335"/>
                </a:cubicBezTo>
                <a:cubicBezTo>
                  <a:pt x="5254873" y="3237935"/>
                  <a:pt x="2386258" y="2946139"/>
                  <a:pt x="0" y="3103335"/>
                </a:cubicBezTo>
                <a:cubicBezTo>
                  <a:pt x="-20187" y="2093261"/>
                  <a:pt x="-152480" y="969063"/>
                  <a:pt x="0" y="0"/>
                </a:cubicBezTo>
                <a:close/>
              </a:path>
            </a:pathLst>
          </a:custGeom>
          <a:noFill/>
          <a:ln w="57150">
            <a:noFill/>
            <a:extLst>
              <a:ext uri="{C807C97D-BFC1-408E-A445-0C87EB9F89A2}">
                <ask:lineSketchStyleProps xmlns:ask="http://schemas.microsoft.com/office/drawing/2018/sketchyshapes" sd="121903347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80658A83-27BC-64BE-BCE0-87C43DBF1D16}"/>
              </a:ext>
              <a:ext uri="{C183D7F6-B498-43B3-948B-1728B52AA6E4}">
                <adec:decorative xmlns:adec="http://schemas.microsoft.com/office/drawing/2017/decorative" val="1"/>
              </a:ext>
            </a:extLst>
          </p:cNvPr>
          <p:cNvSpPr/>
          <p:nvPr/>
        </p:nvSpPr>
        <p:spPr>
          <a:xfrm>
            <a:off x="2001749" y="1033770"/>
            <a:ext cx="8632004" cy="4699210"/>
          </a:xfrm>
          <a:prstGeom prst="rect">
            <a:avLst/>
          </a:prstGeom>
          <a:noFill/>
          <a:ln w="57150">
            <a:solidFill>
              <a:srgbClr val="EC6625"/>
            </a:solidFill>
            <a:extLst>
              <a:ext uri="{C807C97D-BFC1-408E-A445-0C87EB9F89A2}">
                <ask:lineSketchStyleProps xmlns:ask="http://schemas.microsoft.com/office/drawing/2018/sketchyshapes" sd="1219033472">
                  <a:custGeom>
                    <a:avLst/>
                    <a:gdLst>
                      <a:gd name="connsiteX0" fmla="*/ 0 w 8632004"/>
                      <a:gd name="connsiteY0" fmla="*/ 0 h 4699210"/>
                      <a:gd name="connsiteX1" fmla="*/ 8632004 w 8632004"/>
                      <a:gd name="connsiteY1" fmla="*/ 0 h 4699210"/>
                      <a:gd name="connsiteX2" fmla="*/ 8632004 w 8632004"/>
                      <a:gd name="connsiteY2" fmla="*/ 4699210 h 4699210"/>
                      <a:gd name="connsiteX3" fmla="*/ 0 w 8632004"/>
                      <a:gd name="connsiteY3" fmla="*/ 4699210 h 4699210"/>
                      <a:gd name="connsiteX4" fmla="*/ 0 w 8632004"/>
                      <a:gd name="connsiteY4" fmla="*/ 0 h 46992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32004" h="4699210" extrusionOk="0">
                        <a:moveTo>
                          <a:pt x="0" y="0"/>
                        </a:moveTo>
                        <a:cubicBezTo>
                          <a:pt x="1768627" y="118645"/>
                          <a:pt x="5385676" y="116012"/>
                          <a:pt x="8632004" y="0"/>
                        </a:cubicBezTo>
                        <a:cubicBezTo>
                          <a:pt x="8499122" y="1950098"/>
                          <a:pt x="8716955" y="3989278"/>
                          <a:pt x="8632004" y="4699210"/>
                        </a:cubicBezTo>
                        <a:cubicBezTo>
                          <a:pt x="7704048" y="4833810"/>
                          <a:pt x="3460537" y="4542014"/>
                          <a:pt x="0" y="4699210"/>
                        </a:cubicBezTo>
                        <a:cubicBezTo>
                          <a:pt x="-20187" y="2745943"/>
                          <a:pt x="-152480" y="1142420"/>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3300CEDB-345A-E429-66D0-8E1CBD7C896D}"/>
              </a:ext>
              <a:ext uri="{C183D7F6-B498-43B3-948B-1728B52AA6E4}">
                <adec:decorative xmlns:adec="http://schemas.microsoft.com/office/drawing/2017/decorative" val="1"/>
              </a:ext>
            </a:extLst>
          </p:cNvPr>
          <p:cNvSpPr/>
          <p:nvPr/>
        </p:nvSpPr>
        <p:spPr>
          <a:xfrm>
            <a:off x="410966" y="174661"/>
            <a:ext cx="11270751" cy="6503541"/>
          </a:xfrm>
          <a:prstGeom prst="rect">
            <a:avLst/>
          </a:prstGeom>
          <a:noFill/>
          <a:ln w="57150">
            <a:solidFill>
              <a:srgbClr val="EC6625"/>
            </a:solidFill>
            <a:extLst>
              <a:ext uri="{C807C97D-BFC1-408E-A445-0C87EB9F89A2}">
                <ask:lineSketchStyleProps xmlns:ask="http://schemas.microsoft.com/office/drawing/2018/sketchyshapes" sd="1219033472">
                  <a:custGeom>
                    <a:avLst/>
                    <a:gdLst>
                      <a:gd name="connsiteX0" fmla="*/ 0 w 11270751"/>
                      <a:gd name="connsiteY0" fmla="*/ 0 h 6503541"/>
                      <a:gd name="connsiteX1" fmla="*/ 11270751 w 11270751"/>
                      <a:gd name="connsiteY1" fmla="*/ 0 h 6503541"/>
                      <a:gd name="connsiteX2" fmla="*/ 11270751 w 11270751"/>
                      <a:gd name="connsiteY2" fmla="*/ 6503541 h 6503541"/>
                      <a:gd name="connsiteX3" fmla="*/ 0 w 11270751"/>
                      <a:gd name="connsiteY3" fmla="*/ 6503541 h 6503541"/>
                      <a:gd name="connsiteX4" fmla="*/ 0 w 11270751"/>
                      <a:gd name="connsiteY4" fmla="*/ 0 h 65035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70751" h="6503541" extrusionOk="0">
                        <a:moveTo>
                          <a:pt x="0" y="0"/>
                        </a:moveTo>
                        <a:cubicBezTo>
                          <a:pt x="4092115" y="118645"/>
                          <a:pt x="5781703" y="116012"/>
                          <a:pt x="11270751" y="0"/>
                        </a:cubicBezTo>
                        <a:cubicBezTo>
                          <a:pt x="11137869" y="1071026"/>
                          <a:pt x="11355702" y="4371912"/>
                          <a:pt x="11270751" y="6503541"/>
                        </a:cubicBezTo>
                        <a:cubicBezTo>
                          <a:pt x="7904284" y="6638141"/>
                          <a:pt x="5425909" y="6346345"/>
                          <a:pt x="0" y="6503541"/>
                        </a:cubicBezTo>
                        <a:cubicBezTo>
                          <a:pt x="-20187" y="3551173"/>
                          <a:pt x="-152480" y="907842"/>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6C1C5305-6C69-4E1B-83B2-97D15AEFF19E}"/>
              </a:ext>
              <a:ext uri="{C183D7F6-B498-43B3-948B-1728B52AA6E4}">
                <adec:decorative xmlns:adec="http://schemas.microsoft.com/office/drawing/2017/decorative" val="1"/>
              </a:ext>
            </a:extLst>
          </p:cNvPr>
          <p:cNvSpPr/>
          <p:nvPr/>
        </p:nvSpPr>
        <p:spPr>
          <a:xfrm>
            <a:off x="2716493" y="2101845"/>
            <a:ext cx="7030588" cy="3103334"/>
          </a:xfrm>
          <a:prstGeom prst="rect">
            <a:avLst/>
          </a:prstGeom>
          <a:noFill/>
          <a:ln w="57150">
            <a:solidFill>
              <a:srgbClr val="EC6625"/>
            </a:solidFill>
            <a:extLst>
              <a:ext uri="{C807C97D-BFC1-408E-A445-0C87EB9F89A2}">
                <ask:lineSketchStyleProps xmlns:ask="http://schemas.microsoft.com/office/drawing/2018/sketchyshapes" sd="1219033472">
                  <a:custGeom>
                    <a:avLst/>
                    <a:gdLst>
                      <a:gd name="connsiteX0" fmla="*/ 0 w 8632004"/>
                      <a:gd name="connsiteY0" fmla="*/ 0 h 4699210"/>
                      <a:gd name="connsiteX1" fmla="*/ 8632004 w 8632004"/>
                      <a:gd name="connsiteY1" fmla="*/ 0 h 4699210"/>
                      <a:gd name="connsiteX2" fmla="*/ 8632004 w 8632004"/>
                      <a:gd name="connsiteY2" fmla="*/ 4699210 h 4699210"/>
                      <a:gd name="connsiteX3" fmla="*/ 0 w 8632004"/>
                      <a:gd name="connsiteY3" fmla="*/ 4699210 h 4699210"/>
                      <a:gd name="connsiteX4" fmla="*/ 0 w 8632004"/>
                      <a:gd name="connsiteY4" fmla="*/ 0 h 46992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32004" h="4699210" extrusionOk="0">
                        <a:moveTo>
                          <a:pt x="0" y="0"/>
                        </a:moveTo>
                        <a:cubicBezTo>
                          <a:pt x="1768627" y="118645"/>
                          <a:pt x="5385676" y="116012"/>
                          <a:pt x="8632004" y="0"/>
                        </a:cubicBezTo>
                        <a:cubicBezTo>
                          <a:pt x="8499122" y="1950098"/>
                          <a:pt x="8716955" y="3989278"/>
                          <a:pt x="8632004" y="4699210"/>
                        </a:cubicBezTo>
                        <a:cubicBezTo>
                          <a:pt x="7704048" y="4833810"/>
                          <a:pt x="3460537" y="4542014"/>
                          <a:pt x="0" y="4699210"/>
                        </a:cubicBezTo>
                        <a:cubicBezTo>
                          <a:pt x="-20187" y="2745943"/>
                          <a:pt x="-152480" y="1142420"/>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447125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2AD8017-6961-3361-7DAE-C37AC7C428FE}"/>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GB" dirty="0"/>
              <a:t>Square of inference - Brooch</a:t>
            </a:r>
          </a:p>
        </p:txBody>
      </p:sp>
      <p:sp>
        <p:nvSpPr>
          <p:cNvPr id="8" name="TextBox 11">
            <a:extLst>
              <a:ext uri="{FF2B5EF4-FFF2-40B4-BE49-F238E27FC236}">
                <a16:creationId xmlns:a16="http://schemas.microsoft.com/office/drawing/2014/main" id="{74EC48F3-5681-1F3C-2880-580BB49FA53B}"/>
              </a:ext>
            </a:extLst>
          </p:cNvPr>
          <p:cNvSpPr txBox="1"/>
          <p:nvPr/>
        </p:nvSpPr>
        <p:spPr>
          <a:xfrm>
            <a:off x="172728" y="170820"/>
            <a:ext cx="5872948" cy="773225"/>
          </a:xfrm>
          <a:prstGeom prst="rect">
            <a:avLst/>
          </a:prstGeom>
        </p:spPr>
        <p:txBody>
          <a:bodyPr wrap="square" lIns="0" tIns="0" rIns="0" bIns="0" rtlCol="0" anchor="t">
            <a:spAutoFit/>
          </a:bodyPr>
          <a:lstStyle/>
          <a:p>
            <a:pPr algn="ctr">
              <a:lnSpc>
                <a:spcPts val="3639"/>
              </a:lnSpc>
            </a:pPr>
            <a:r>
              <a:rPr lang="en-US" sz="2599">
                <a:solidFill>
                  <a:srgbClr val="000000"/>
                </a:solidFill>
                <a:latin typeface="Source Sans Pro Bold"/>
              </a:rPr>
              <a:t>What questions do you want to ask?</a:t>
            </a:r>
          </a:p>
          <a:p>
            <a:pPr algn="ctr">
              <a:lnSpc>
                <a:spcPts val="2239"/>
              </a:lnSpc>
            </a:pPr>
            <a:endParaRPr lang="en-US" sz="2599">
              <a:solidFill>
                <a:srgbClr val="000000"/>
              </a:solidFill>
              <a:latin typeface="Source Sans Pro Bold"/>
            </a:endParaRPr>
          </a:p>
        </p:txBody>
      </p:sp>
      <p:sp>
        <p:nvSpPr>
          <p:cNvPr id="12" name="TextBox 12">
            <a:extLst>
              <a:ext uri="{FF2B5EF4-FFF2-40B4-BE49-F238E27FC236}">
                <a16:creationId xmlns:a16="http://schemas.microsoft.com/office/drawing/2014/main" id="{9A5C7297-FF4E-58C3-4528-660AF1F80DCD}"/>
              </a:ext>
            </a:extLst>
          </p:cNvPr>
          <p:cNvSpPr txBox="1"/>
          <p:nvPr/>
        </p:nvSpPr>
        <p:spPr>
          <a:xfrm>
            <a:off x="1651110" y="1064029"/>
            <a:ext cx="3781220" cy="727710"/>
          </a:xfrm>
          <a:prstGeom prst="rect">
            <a:avLst/>
          </a:prstGeom>
        </p:spPr>
        <p:txBody>
          <a:bodyPr lIns="0" tIns="0" rIns="0" bIns="0" rtlCol="0" anchor="t">
            <a:spAutoFit/>
          </a:bodyPr>
          <a:lstStyle/>
          <a:p>
            <a:pPr algn="ctr">
              <a:lnSpc>
                <a:spcPts val="3639"/>
              </a:lnSpc>
            </a:pPr>
            <a:r>
              <a:rPr lang="en-US" sz="2599">
                <a:solidFill>
                  <a:srgbClr val="000000"/>
                </a:solidFill>
                <a:latin typeface="Source Sans Pro Bold"/>
              </a:rPr>
              <a:t>What can you infer?</a:t>
            </a:r>
          </a:p>
          <a:p>
            <a:pPr algn="ctr">
              <a:lnSpc>
                <a:spcPts val="2239"/>
              </a:lnSpc>
            </a:pPr>
            <a:endParaRPr lang="en-US" sz="2599">
              <a:solidFill>
                <a:srgbClr val="000000"/>
              </a:solidFill>
              <a:latin typeface="Source Sans Pro Bold"/>
            </a:endParaRPr>
          </a:p>
        </p:txBody>
      </p:sp>
      <p:sp>
        <p:nvSpPr>
          <p:cNvPr id="10" name="TextBox 13">
            <a:extLst>
              <a:ext uri="{FF2B5EF4-FFF2-40B4-BE49-F238E27FC236}">
                <a16:creationId xmlns:a16="http://schemas.microsoft.com/office/drawing/2014/main" id="{02A228F1-A869-A657-602D-099289FD3C2F}"/>
              </a:ext>
            </a:extLst>
          </p:cNvPr>
          <p:cNvSpPr txBox="1"/>
          <p:nvPr/>
        </p:nvSpPr>
        <p:spPr>
          <a:xfrm>
            <a:off x="2340144" y="2069429"/>
            <a:ext cx="3781220" cy="727710"/>
          </a:xfrm>
          <a:prstGeom prst="rect">
            <a:avLst/>
          </a:prstGeom>
        </p:spPr>
        <p:txBody>
          <a:bodyPr lIns="0" tIns="0" rIns="0" bIns="0" rtlCol="0" anchor="t">
            <a:spAutoFit/>
          </a:bodyPr>
          <a:lstStyle/>
          <a:p>
            <a:pPr algn="ctr">
              <a:lnSpc>
                <a:spcPts val="3639"/>
              </a:lnSpc>
            </a:pPr>
            <a:r>
              <a:rPr lang="en-US" sz="2599">
                <a:solidFill>
                  <a:srgbClr val="000000"/>
                </a:solidFill>
                <a:latin typeface="Source Sans Pro Bold"/>
              </a:rPr>
              <a:t>What can you see?</a:t>
            </a:r>
          </a:p>
          <a:p>
            <a:pPr algn="ctr">
              <a:lnSpc>
                <a:spcPts val="2239"/>
              </a:lnSpc>
            </a:pPr>
            <a:endParaRPr lang="en-US" sz="2599">
              <a:solidFill>
                <a:srgbClr val="000000"/>
              </a:solidFill>
              <a:latin typeface="Source Sans Pro Bold"/>
            </a:endParaRPr>
          </a:p>
        </p:txBody>
      </p:sp>
      <p:pic>
        <p:nvPicPr>
          <p:cNvPr id="9" name="Content Placeholder 3" descr="Detail of an enamelled metal dog brooch found at Birdoswald Roman Fort">
            <a:extLst>
              <a:ext uri="{FF2B5EF4-FFF2-40B4-BE49-F238E27FC236}">
                <a16:creationId xmlns:a16="http://schemas.microsoft.com/office/drawing/2014/main" id="{F5CCF85F-69A5-DC63-5FCA-99266FD3A71E}"/>
              </a:ext>
            </a:extLst>
          </p:cNvPr>
          <p:cNvPicPr>
            <a:picLocks noChangeAspect="1"/>
          </p:cNvPicPr>
          <p:nvPr/>
        </p:nvPicPr>
        <p:blipFill rotWithShape="1">
          <a:blip r:embed="rId2"/>
          <a:srcRect l="3719" t="7105" b="31255"/>
          <a:stretch/>
        </p:blipFill>
        <p:spPr>
          <a:xfrm>
            <a:off x="3625031" y="2570768"/>
            <a:ext cx="4842281" cy="2066565"/>
          </a:xfrm>
          <a:prstGeom prst="rect">
            <a:avLst/>
          </a:prstGeom>
        </p:spPr>
      </p:pic>
      <p:sp>
        <p:nvSpPr>
          <p:cNvPr id="2" name="Rectangle 1">
            <a:extLst>
              <a:ext uri="{FF2B5EF4-FFF2-40B4-BE49-F238E27FC236}">
                <a16:creationId xmlns:a16="http://schemas.microsoft.com/office/drawing/2014/main" id="{DC8B9EDB-9525-B98B-709E-DF8972B5FD05}"/>
              </a:ext>
              <a:ext uri="{C183D7F6-B498-43B3-948B-1728B52AA6E4}">
                <adec:decorative xmlns:adec="http://schemas.microsoft.com/office/drawing/2017/decorative" val="1"/>
              </a:ext>
            </a:extLst>
          </p:cNvPr>
          <p:cNvSpPr/>
          <p:nvPr/>
        </p:nvSpPr>
        <p:spPr>
          <a:xfrm>
            <a:off x="2804845" y="2167307"/>
            <a:ext cx="6842589" cy="3103335"/>
          </a:xfrm>
          <a:custGeom>
            <a:avLst/>
            <a:gdLst>
              <a:gd name="connsiteX0" fmla="*/ 0 w 6842589"/>
              <a:gd name="connsiteY0" fmla="*/ 0 h 3103335"/>
              <a:gd name="connsiteX1" fmla="*/ 6842589 w 6842589"/>
              <a:gd name="connsiteY1" fmla="*/ 0 h 3103335"/>
              <a:gd name="connsiteX2" fmla="*/ 6842589 w 6842589"/>
              <a:gd name="connsiteY2" fmla="*/ 3103335 h 3103335"/>
              <a:gd name="connsiteX3" fmla="*/ 0 w 6842589"/>
              <a:gd name="connsiteY3" fmla="*/ 3103335 h 3103335"/>
              <a:gd name="connsiteX4" fmla="*/ 0 w 6842589"/>
              <a:gd name="connsiteY4" fmla="*/ 0 h 31033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42589" h="3103335" extrusionOk="0">
                <a:moveTo>
                  <a:pt x="0" y="0"/>
                </a:moveTo>
                <a:cubicBezTo>
                  <a:pt x="2547842" y="118645"/>
                  <a:pt x="4290717" y="116012"/>
                  <a:pt x="6842589" y="0"/>
                </a:cubicBezTo>
                <a:cubicBezTo>
                  <a:pt x="6709707" y="796261"/>
                  <a:pt x="6927540" y="2253581"/>
                  <a:pt x="6842589" y="3103335"/>
                </a:cubicBezTo>
                <a:cubicBezTo>
                  <a:pt x="5254873" y="3237935"/>
                  <a:pt x="2386258" y="2946139"/>
                  <a:pt x="0" y="3103335"/>
                </a:cubicBezTo>
                <a:cubicBezTo>
                  <a:pt x="-20187" y="2093261"/>
                  <a:pt x="-152480" y="969063"/>
                  <a:pt x="0" y="0"/>
                </a:cubicBezTo>
                <a:close/>
              </a:path>
            </a:pathLst>
          </a:custGeom>
          <a:noFill/>
          <a:ln w="57150">
            <a:noFill/>
            <a:extLst>
              <a:ext uri="{C807C97D-BFC1-408E-A445-0C87EB9F89A2}">
                <ask:lineSketchStyleProps xmlns:ask="http://schemas.microsoft.com/office/drawing/2018/sketchyshapes" sd="121903347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80658A83-27BC-64BE-BCE0-87C43DBF1D16}"/>
              </a:ext>
              <a:ext uri="{C183D7F6-B498-43B3-948B-1728B52AA6E4}">
                <adec:decorative xmlns:adec="http://schemas.microsoft.com/office/drawing/2017/decorative" val="1"/>
              </a:ext>
            </a:extLst>
          </p:cNvPr>
          <p:cNvSpPr/>
          <p:nvPr/>
        </p:nvSpPr>
        <p:spPr>
          <a:xfrm>
            <a:off x="2001749" y="1033770"/>
            <a:ext cx="8632004" cy="4699210"/>
          </a:xfrm>
          <a:prstGeom prst="rect">
            <a:avLst/>
          </a:prstGeom>
          <a:noFill/>
          <a:ln w="57150">
            <a:solidFill>
              <a:srgbClr val="EC6625"/>
            </a:solidFill>
            <a:extLst>
              <a:ext uri="{C807C97D-BFC1-408E-A445-0C87EB9F89A2}">
                <ask:lineSketchStyleProps xmlns:ask="http://schemas.microsoft.com/office/drawing/2018/sketchyshapes" sd="1219033472">
                  <a:custGeom>
                    <a:avLst/>
                    <a:gdLst>
                      <a:gd name="connsiteX0" fmla="*/ 0 w 8632004"/>
                      <a:gd name="connsiteY0" fmla="*/ 0 h 4699210"/>
                      <a:gd name="connsiteX1" fmla="*/ 8632004 w 8632004"/>
                      <a:gd name="connsiteY1" fmla="*/ 0 h 4699210"/>
                      <a:gd name="connsiteX2" fmla="*/ 8632004 w 8632004"/>
                      <a:gd name="connsiteY2" fmla="*/ 4699210 h 4699210"/>
                      <a:gd name="connsiteX3" fmla="*/ 0 w 8632004"/>
                      <a:gd name="connsiteY3" fmla="*/ 4699210 h 4699210"/>
                      <a:gd name="connsiteX4" fmla="*/ 0 w 8632004"/>
                      <a:gd name="connsiteY4" fmla="*/ 0 h 46992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32004" h="4699210" extrusionOk="0">
                        <a:moveTo>
                          <a:pt x="0" y="0"/>
                        </a:moveTo>
                        <a:cubicBezTo>
                          <a:pt x="1768627" y="118645"/>
                          <a:pt x="5385676" y="116012"/>
                          <a:pt x="8632004" y="0"/>
                        </a:cubicBezTo>
                        <a:cubicBezTo>
                          <a:pt x="8499122" y="1950098"/>
                          <a:pt x="8716955" y="3989278"/>
                          <a:pt x="8632004" y="4699210"/>
                        </a:cubicBezTo>
                        <a:cubicBezTo>
                          <a:pt x="7704048" y="4833810"/>
                          <a:pt x="3460537" y="4542014"/>
                          <a:pt x="0" y="4699210"/>
                        </a:cubicBezTo>
                        <a:cubicBezTo>
                          <a:pt x="-20187" y="2745943"/>
                          <a:pt x="-152480" y="1142420"/>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3300CEDB-345A-E429-66D0-8E1CBD7C896D}"/>
              </a:ext>
              <a:ext uri="{C183D7F6-B498-43B3-948B-1728B52AA6E4}">
                <adec:decorative xmlns:adec="http://schemas.microsoft.com/office/drawing/2017/decorative" val="1"/>
              </a:ext>
            </a:extLst>
          </p:cNvPr>
          <p:cNvSpPr/>
          <p:nvPr/>
        </p:nvSpPr>
        <p:spPr>
          <a:xfrm>
            <a:off x="410966" y="174661"/>
            <a:ext cx="11270751" cy="6503541"/>
          </a:xfrm>
          <a:prstGeom prst="rect">
            <a:avLst/>
          </a:prstGeom>
          <a:noFill/>
          <a:ln w="57150">
            <a:solidFill>
              <a:srgbClr val="EC6625"/>
            </a:solidFill>
            <a:extLst>
              <a:ext uri="{C807C97D-BFC1-408E-A445-0C87EB9F89A2}">
                <ask:lineSketchStyleProps xmlns:ask="http://schemas.microsoft.com/office/drawing/2018/sketchyshapes" sd="1219033472">
                  <a:custGeom>
                    <a:avLst/>
                    <a:gdLst>
                      <a:gd name="connsiteX0" fmla="*/ 0 w 11270751"/>
                      <a:gd name="connsiteY0" fmla="*/ 0 h 6503541"/>
                      <a:gd name="connsiteX1" fmla="*/ 11270751 w 11270751"/>
                      <a:gd name="connsiteY1" fmla="*/ 0 h 6503541"/>
                      <a:gd name="connsiteX2" fmla="*/ 11270751 w 11270751"/>
                      <a:gd name="connsiteY2" fmla="*/ 6503541 h 6503541"/>
                      <a:gd name="connsiteX3" fmla="*/ 0 w 11270751"/>
                      <a:gd name="connsiteY3" fmla="*/ 6503541 h 6503541"/>
                      <a:gd name="connsiteX4" fmla="*/ 0 w 11270751"/>
                      <a:gd name="connsiteY4" fmla="*/ 0 h 65035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70751" h="6503541" extrusionOk="0">
                        <a:moveTo>
                          <a:pt x="0" y="0"/>
                        </a:moveTo>
                        <a:cubicBezTo>
                          <a:pt x="4092115" y="118645"/>
                          <a:pt x="5781703" y="116012"/>
                          <a:pt x="11270751" y="0"/>
                        </a:cubicBezTo>
                        <a:cubicBezTo>
                          <a:pt x="11137869" y="1071026"/>
                          <a:pt x="11355702" y="4371912"/>
                          <a:pt x="11270751" y="6503541"/>
                        </a:cubicBezTo>
                        <a:cubicBezTo>
                          <a:pt x="7904284" y="6638141"/>
                          <a:pt x="5425909" y="6346345"/>
                          <a:pt x="0" y="6503541"/>
                        </a:cubicBezTo>
                        <a:cubicBezTo>
                          <a:pt x="-20187" y="3551173"/>
                          <a:pt x="-152480" y="907842"/>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6C1C5305-6C69-4E1B-83B2-97D15AEFF19E}"/>
              </a:ext>
              <a:ext uri="{C183D7F6-B498-43B3-948B-1728B52AA6E4}">
                <adec:decorative xmlns:adec="http://schemas.microsoft.com/office/drawing/2017/decorative" val="1"/>
              </a:ext>
            </a:extLst>
          </p:cNvPr>
          <p:cNvSpPr/>
          <p:nvPr/>
        </p:nvSpPr>
        <p:spPr>
          <a:xfrm>
            <a:off x="2716493" y="2101845"/>
            <a:ext cx="7030588" cy="3103334"/>
          </a:xfrm>
          <a:prstGeom prst="rect">
            <a:avLst/>
          </a:prstGeom>
          <a:noFill/>
          <a:ln w="57150">
            <a:solidFill>
              <a:srgbClr val="EC6625"/>
            </a:solidFill>
            <a:extLst>
              <a:ext uri="{C807C97D-BFC1-408E-A445-0C87EB9F89A2}">
                <ask:lineSketchStyleProps xmlns:ask="http://schemas.microsoft.com/office/drawing/2018/sketchyshapes" sd="1219033472">
                  <a:custGeom>
                    <a:avLst/>
                    <a:gdLst>
                      <a:gd name="connsiteX0" fmla="*/ 0 w 8632004"/>
                      <a:gd name="connsiteY0" fmla="*/ 0 h 4699210"/>
                      <a:gd name="connsiteX1" fmla="*/ 8632004 w 8632004"/>
                      <a:gd name="connsiteY1" fmla="*/ 0 h 4699210"/>
                      <a:gd name="connsiteX2" fmla="*/ 8632004 w 8632004"/>
                      <a:gd name="connsiteY2" fmla="*/ 4699210 h 4699210"/>
                      <a:gd name="connsiteX3" fmla="*/ 0 w 8632004"/>
                      <a:gd name="connsiteY3" fmla="*/ 4699210 h 4699210"/>
                      <a:gd name="connsiteX4" fmla="*/ 0 w 8632004"/>
                      <a:gd name="connsiteY4" fmla="*/ 0 h 46992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32004" h="4699210" extrusionOk="0">
                        <a:moveTo>
                          <a:pt x="0" y="0"/>
                        </a:moveTo>
                        <a:cubicBezTo>
                          <a:pt x="1768627" y="118645"/>
                          <a:pt x="5385676" y="116012"/>
                          <a:pt x="8632004" y="0"/>
                        </a:cubicBezTo>
                        <a:cubicBezTo>
                          <a:pt x="8499122" y="1950098"/>
                          <a:pt x="8716955" y="3989278"/>
                          <a:pt x="8632004" y="4699210"/>
                        </a:cubicBezTo>
                        <a:cubicBezTo>
                          <a:pt x="7704048" y="4833810"/>
                          <a:pt x="3460537" y="4542014"/>
                          <a:pt x="0" y="4699210"/>
                        </a:cubicBezTo>
                        <a:cubicBezTo>
                          <a:pt x="-20187" y="2745943"/>
                          <a:pt x="-152480" y="1142420"/>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3934628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209E73E-2AB7-DE09-60C6-3E25BE42DD05}"/>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GB" dirty="0"/>
              <a:t>Inference Square – broken pottery</a:t>
            </a:r>
          </a:p>
        </p:txBody>
      </p:sp>
      <p:sp>
        <p:nvSpPr>
          <p:cNvPr id="8" name="TextBox 11">
            <a:extLst>
              <a:ext uri="{FF2B5EF4-FFF2-40B4-BE49-F238E27FC236}">
                <a16:creationId xmlns:a16="http://schemas.microsoft.com/office/drawing/2014/main" id="{74EC48F3-5681-1F3C-2880-580BB49FA53B}"/>
              </a:ext>
            </a:extLst>
          </p:cNvPr>
          <p:cNvSpPr txBox="1"/>
          <p:nvPr/>
        </p:nvSpPr>
        <p:spPr>
          <a:xfrm>
            <a:off x="172728" y="170820"/>
            <a:ext cx="5872948" cy="773225"/>
          </a:xfrm>
          <a:prstGeom prst="rect">
            <a:avLst/>
          </a:prstGeom>
        </p:spPr>
        <p:txBody>
          <a:bodyPr wrap="square" lIns="0" tIns="0" rIns="0" bIns="0" rtlCol="0" anchor="t">
            <a:spAutoFit/>
          </a:bodyPr>
          <a:lstStyle/>
          <a:p>
            <a:pPr algn="ctr">
              <a:lnSpc>
                <a:spcPts val="3639"/>
              </a:lnSpc>
            </a:pPr>
            <a:r>
              <a:rPr lang="en-US" sz="2599">
                <a:solidFill>
                  <a:srgbClr val="000000"/>
                </a:solidFill>
                <a:latin typeface="Source Sans Pro Bold"/>
              </a:rPr>
              <a:t>What questions do you want to ask?</a:t>
            </a:r>
          </a:p>
          <a:p>
            <a:pPr algn="ctr">
              <a:lnSpc>
                <a:spcPts val="2239"/>
              </a:lnSpc>
            </a:pPr>
            <a:endParaRPr lang="en-US" sz="2599">
              <a:solidFill>
                <a:srgbClr val="000000"/>
              </a:solidFill>
              <a:latin typeface="Source Sans Pro Bold"/>
            </a:endParaRPr>
          </a:p>
        </p:txBody>
      </p:sp>
      <p:sp>
        <p:nvSpPr>
          <p:cNvPr id="12" name="TextBox 12">
            <a:extLst>
              <a:ext uri="{FF2B5EF4-FFF2-40B4-BE49-F238E27FC236}">
                <a16:creationId xmlns:a16="http://schemas.microsoft.com/office/drawing/2014/main" id="{9A5C7297-FF4E-58C3-4528-660AF1F80DCD}"/>
              </a:ext>
            </a:extLst>
          </p:cNvPr>
          <p:cNvSpPr txBox="1"/>
          <p:nvPr/>
        </p:nvSpPr>
        <p:spPr>
          <a:xfrm>
            <a:off x="1698735" y="1073554"/>
            <a:ext cx="3781220" cy="727710"/>
          </a:xfrm>
          <a:prstGeom prst="rect">
            <a:avLst/>
          </a:prstGeom>
        </p:spPr>
        <p:txBody>
          <a:bodyPr lIns="0" tIns="0" rIns="0" bIns="0" rtlCol="0" anchor="t">
            <a:spAutoFit/>
          </a:bodyPr>
          <a:lstStyle/>
          <a:p>
            <a:pPr algn="ctr">
              <a:lnSpc>
                <a:spcPts val="3639"/>
              </a:lnSpc>
            </a:pPr>
            <a:r>
              <a:rPr lang="en-US" sz="2599">
                <a:solidFill>
                  <a:srgbClr val="000000"/>
                </a:solidFill>
                <a:latin typeface="Source Sans Pro Bold"/>
              </a:rPr>
              <a:t>What can you infer?</a:t>
            </a:r>
          </a:p>
          <a:p>
            <a:pPr algn="ctr">
              <a:lnSpc>
                <a:spcPts val="2239"/>
              </a:lnSpc>
            </a:pPr>
            <a:endParaRPr lang="en-US" sz="2599">
              <a:solidFill>
                <a:srgbClr val="000000"/>
              </a:solidFill>
              <a:latin typeface="Source Sans Pro Bold"/>
            </a:endParaRPr>
          </a:p>
        </p:txBody>
      </p:sp>
      <p:sp>
        <p:nvSpPr>
          <p:cNvPr id="10" name="TextBox 13">
            <a:extLst>
              <a:ext uri="{FF2B5EF4-FFF2-40B4-BE49-F238E27FC236}">
                <a16:creationId xmlns:a16="http://schemas.microsoft.com/office/drawing/2014/main" id="{02A228F1-A869-A657-602D-099289FD3C2F}"/>
              </a:ext>
            </a:extLst>
          </p:cNvPr>
          <p:cNvSpPr txBox="1"/>
          <p:nvPr/>
        </p:nvSpPr>
        <p:spPr>
          <a:xfrm>
            <a:off x="2366892" y="2098003"/>
            <a:ext cx="3781220" cy="727710"/>
          </a:xfrm>
          <a:prstGeom prst="rect">
            <a:avLst/>
          </a:prstGeom>
        </p:spPr>
        <p:txBody>
          <a:bodyPr lIns="0" tIns="0" rIns="0" bIns="0" rtlCol="0" anchor="t">
            <a:spAutoFit/>
          </a:bodyPr>
          <a:lstStyle/>
          <a:p>
            <a:pPr algn="ctr">
              <a:lnSpc>
                <a:spcPts val="3639"/>
              </a:lnSpc>
            </a:pPr>
            <a:r>
              <a:rPr lang="en-US" sz="2599">
                <a:solidFill>
                  <a:srgbClr val="000000"/>
                </a:solidFill>
                <a:latin typeface="Source Sans Pro Bold"/>
              </a:rPr>
              <a:t>What can you see?</a:t>
            </a:r>
          </a:p>
          <a:p>
            <a:pPr algn="ctr">
              <a:lnSpc>
                <a:spcPts val="2239"/>
              </a:lnSpc>
            </a:pPr>
            <a:endParaRPr lang="en-US" sz="2599">
              <a:solidFill>
                <a:srgbClr val="000000"/>
              </a:solidFill>
              <a:latin typeface="Source Sans Pro Bold"/>
            </a:endParaRPr>
          </a:p>
        </p:txBody>
      </p:sp>
      <p:pic>
        <p:nvPicPr>
          <p:cNvPr id="11" name="Content Placeholder 3" descr="Detail of a cremation vessel from Birdoswald Roman Fort">
            <a:extLst>
              <a:ext uri="{FF2B5EF4-FFF2-40B4-BE49-F238E27FC236}">
                <a16:creationId xmlns:a16="http://schemas.microsoft.com/office/drawing/2014/main" id="{FE613496-8221-C2D9-3FAB-DED9BC36E044}"/>
              </a:ext>
            </a:extLst>
          </p:cNvPr>
          <p:cNvPicPr>
            <a:picLocks noChangeAspect="1"/>
          </p:cNvPicPr>
          <p:nvPr/>
        </p:nvPicPr>
        <p:blipFill rotWithShape="1">
          <a:blip r:embed="rId2"/>
          <a:srcRect t="19455" b="6768"/>
          <a:stretch/>
        </p:blipFill>
        <p:spPr>
          <a:xfrm>
            <a:off x="4600047" y="2751948"/>
            <a:ext cx="3268996" cy="3003008"/>
          </a:xfrm>
          <a:prstGeom prst="rect">
            <a:avLst/>
          </a:prstGeom>
        </p:spPr>
      </p:pic>
      <p:sp>
        <p:nvSpPr>
          <p:cNvPr id="2" name="Rectangle 1">
            <a:extLst>
              <a:ext uri="{FF2B5EF4-FFF2-40B4-BE49-F238E27FC236}">
                <a16:creationId xmlns:a16="http://schemas.microsoft.com/office/drawing/2014/main" id="{DC8B9EDB-9525-B98B-709E-DF8972B5FD05}"/>
              </a:ext>
              <a:ext uri="{C183D7F6-B498-43B3-948B-1728B52AA6E4}">
                <adec:decorative xmlns:adec="http://schemas.microsoft.com/office/drawing/2017/decorative" val="1"/>
              </a:ext>
            </a:extLst>
          </p:cNvPr>
          <p:cNvSpPr/>
          <p:nvPr/>
        </p:nvSpPr>
        <p:spPr>
          <a:xfrm>
            <a:off x="2804845" y="2167307"/>
            <a:ext cx="6842589" cy="3103335"/>
          </a:xfrm>
          <a:custGeom>
            <a:avLst/>
            <a:gdLst>
              <a:gd name="connsiteX0" fmla="*/ 0 w 6842589"/>
              <a:gd name="connsiteY0" fmla="*/ 0 h 3103335"/>
              <a:gd name="connsiteX1" fmla="*/ 6842589 w 6842589"/>
              <a:gd name="connsiteY1" fmla="*/ 0 h 3103335"/>
              <a:gd name="connsiteX2" fmla="*/ 6842589 w 6842589"/>
              <a:gd name="connsiteY2" fmla="*/ 3103335 h 3103335"/>
              <a:gd name="connsiteX3" fmla="*/ 0 w 6842589"/>
              <a:gd name="connsiteY3" fmla="*/ 3103335 h 3103335"/>
              <a:gd name="connsiteX4" fmla="*/ 0 w 6842589"/>
              <a:gd name="connsiteY4" fmla="*/ 0 h 31033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42589" h="3103335" extrusionOk="0">
                <a:moveTo>
                  <a:pt x="0" y="0"/>
                </a:moveTo>
                <a:cubicBezTo>
                  <a:pt x="2547842" y="118645"/>
                  <a:pt x="4290717" y="116012"/>
                  <a:pt x="6842589" y="0"/>
                </a:cubicBezTo>
                <a:cubicBezTo>
                  <a:pt x="6709707" y="796261"/>
                  <a:pt x="6927540" y="2253581"/>
                  <a:pt x="6842589" y="3103335"/>
                </a:cubicBezTo>
                <a:cubicBezTo>
                  <a:pt x="5254873" y="3237935"/>
                  <a:pt x="2386258" y="2946139"/>
                  <a:pt x="0" y="3103335"/>
                </a:cubicBezTo>
                <a:cubicBezTo>
                  <a:pt x="-20187" y="2093261"/>
                  <a:pt x="-152480" y="969063"/>
                  <a:pt x="0" y="0"/>
                </a:cubicBezTo>
                <a:close/>
              </a:path>
            </a:pathLst>
          </a:custGeom>
          <a:noFill/>
          <a:ln w="57150">
            <a:noFill/>
            <a:extLst>
              <a:ext uri="{C807C97D-BFC1-408E-A445-0C87EB9F89A2}">
                <ask:lineSketchStyleProps xmlns:ask="http://schemas.microsoft.com/office/drawing/2018/sketchyshapes" sd="121903347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80658A83-27BC-64BE-BCE0-87C43DBF1D16}"/>
              </a:ext>
              <a:ext uri="{C183D7F6-B498-43B3-948B-1728B52AA6E4}">
                <adec:decorative xmlns:adec="http://schemas.microsoft.com/office/drawing/2017/decorative" val="1"/>
              </a:ext>
            </a:extLst>
          </p:cNvPr>
          <p:cNvSpPr/>
          <p:nvPr/>
        </p:nvSpPr>
        <p:spPr>
          <a:xfrm>
            <a:off x="2001749" y="1033769"/>
            <a:ext cx="8632004" cy="5182095"/>
          </a:xfrm>
          <a:prstGeom prst="rect">
            <a:avLst/>
          </a:prstGeom>
          <a:noFill/>
          <a:ln w="57150">
            <a:solidFill>
              <a:srgbClr val="EC6625"/>
            </a:solidFill>
            <a:extLst>
              <a:ext uri="{C807C97D-BFC1-408E-A445-0C87EB9F89A2}">
                <ask:lineSketchStyleProps xmlns:ask="http://schemas.microsoft.com/office/drawing/2018/sketchyshapes" sd="1219033472">
                  <a:custGeom>
                    <a:avLst/>
                    <a:gdLst>
                      <a:gd name="connsiteX0" fmla="*/ 0 w 8632004"/>
                      <a:gd name="connsiteY0" fmla="*/ 0 h 4699210"/>
                      <a:gd name="connsiteX1" fmla="*/ 8632004 w 8632004"/>
                      <a:gd name="connsiteY1" fmla="*/ 0 h 4699210"/>
                      <a:gd name="connsiteX2" fmla="*/ 8632004 w 8632004"/>
                      <a:gd name="connsiteY2" fmla="*/ 4699210 h 4699210"/>
                      <a:gd name="connsiteX3" fmla="*/ 0 w 8632004"/>
                      <a:gd name="connsiteY3" fmla="*/ 4699210 h 4699210"/>
                      <a:gd name="connsiteX4" fmla="*/ 0 w 8632004"/>
                      <a:gd name="connsiteY4" fmla="*/ 0 h 46992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32004" h="4699210" extrusionOk="0">
                        <a:moveTo>
                          <a:pt x="0" y="0"/>
                        </a:moveTo>
                        <a:cubicBezTo>
                          <a:pt x="1768627" y="118645"/>
                          <a:pt x="5385676" y="116012"/>
                          <a:pt x="8632004" y="0"/>
                        </a:cubicBezTo>
                        <a:cubicBezTo>
                          <a:pt x="8499122" y="1950098"/>
                          <a:pt x="8716955" y="3989278"/>
                          <a:pt x="8632004" y="4699210"/>
                        </a:cubicBezTo>
                        <a:cubicBezTo>
                          <a:pt x="7704048" y="4833810"/>
                          <a:pt x="3460537" y="4542014"/>
                          <a:pt x="0" y="4699210"/>
                        </a:cubicBezTo>
                        <a:cubicBezTo>
                          <a:pt x="-20187" y="2745943"/>
                          <a:pt x="-152480" y="1142420"/>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3300CEDB-345A-E429-66D0-8E1CBD7C896D}"/>
              </a:ext>
              <a:ext uri="{C183D7F6-B498-43B3-948B-1728B52AA6E4}">
                <adec:decorative xmlns:adec="http://schemas.microsoft.com/office/drawing/2017/decorative" val="1"/>
              </a:ext>
            </a:extLst>
          </p:cNvPr>
          <p:cNvSpPr/>
          <p:nvPr/>
        </p:nvSpPr>
        <p:spPr>
          <a:xfrm>
            <a:off x="410966" y="174661"/>
            <a:ext cx="11270751" cy="6503541"/>
          </a:xfrm>
          <a:prstGeom prst="rect">
            <a:avLst/>
          </a:prstGeom>
          <a:noFill/>
          <a:ln w="57150">
            <a:solidFill>
              <a:srgbClr val="EC6625"/>
            </a:solidFill>
            <a:extLst>
              <a:ext uri="{C807C97D-BFC1-408E-A445-0C87EB9F89A2}">
                <ask:lineSketchStyleProps xmlns:ask="http://schemas.microsoft.com/office/drawing/2018/sketchyshapes" sd="1219033472">
                  <a:custGeom>
                    <a:avLst/>
                    <a:gdLst>
                      <a:gd name="connsiteX0" fmla="*/ 0 w 11270751"/>
                      <a:gd name="connsiteY0" fmla="*/ 0 h 6503541"/>
                      <a:gd name="connsiteX1" fmla="*/ 11270751 w 11270751"/>
                      <a:gd name="connsiteY1" fmla="*/ 0 h 6503541"/>
                      <a:gd name="connsiteX2" fmla="*/ 11270751 w 11270751"/>
                      <a:gd name="connsiteY2" fmla="*/ 6503541 h 6503541"/>
                      <a:gd name="connsiteX3" fmla="*/ 0 w 11270751"/>
                      <a:gd name="connsiteY3" fmla="*/ 6503541 h 6503541"/>
                      <a:gd name="connsiteX4" fmla="*/ 0 w 11270751"/>
                      <a:gd name="connsiteY4" fmla="*/ 0 h 65035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70751" h="6503541" extrusionOk="0">
                        <a:moveTo>
                          <a:pt x="0" y="0"/>
                        </a:moveTo>
                        <a:cubicBezTo>
                          <a:pt x="4092115" y="118645"/>
                          <a:pt x="5781703" y="116012"/>
                          <a:pt x="11270751" y="0"/>
                        </a:cubicBezTo>
                        <a:cubicBezTo>
                          <a:pt x="11137869" y="1071026"/>
                          <a:pt x="11355702" y="4371912"/>
                          <a:pt x="11270751" y="6503541"/>
                        </a:cubicBezTo>
                        <a:cubicBezTo>
                          <a:pt x="7904284" y="6638141"/>
                          <a:pt x="5425909" y="6346345"/>
                          <a:pt x="0" y="6503541"/>
                        </a:cubicBezTo>
                        <a:cubicBezTo>
                          <a:pt x="-20187" y="3551173"/>
                          <a:pt x="-152480" y="907842"/>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6C1C5305-6C69-4E1B-83B2-97D15AEFF19E}"/>
              </a:ext>
              <a:ext uri="{C183D7F6-B498-43B3-948B-1728B52AA6E4}">
                <adec:decorative xmlns:adec="http://schemas.microsoft.com/office/drawing/2017/decorative" val="1"/>
              </a:ext>
            </a:extLst>
          </p:cNvPr>
          <p:cNvSpPr/>
          <p:nvPr/>
        </p:nvSpPr>
        <p:spPr>
          <a:xfrm>
            <a:off x="2716493" y="2101844"/>
            <a:ext cx="7030588" cy="3722385"/>
          </a:xfrm>
          <a:prstGeom prst="rect">
            <a:avLst/>
          </a:prstGeom>
          <a:noFill/>
          <a:ln w="57150">
            <a:solidFill>
              <a:srgbClr val="EC6625"/>
            </a:solidFill>
            <a:extLst>
              <a:ext uri="{C807C97D-BFC1-408E-A445-0C87EB9F89A2}">
                <ask:lineSketchStyleProps xmlns:ask="http://schemas.microsoft.com/office/drawing/2018/sketchyshapes" sd="1219033472">
                  <a:custGeom>
                    <a:avLst/>
                    <a:gdLst>
                      <a:gd name="connsiteX0" fmla="*/ 0 w 8632004"/>
                      <a:gd name="connsiteY0" fmla="*/ 0 h 4699210"/>
                      <a:gd name="connsiteX1" fmla="*/ 8632004 w 8632004"/>
                      <a:gd name="connsiteY1" fmla="*/ 0 h 4699210"/>
                      <a:gd name="connsiteX2" fmla="*/ 8632004 w 8632004"/>
                      <a:gd name="connsiteY2" fmla="*/ 4699210 h 4699210"/>
                      <a:gd name="connsiteX3" fmla="*/ 0 w 8632004"/>
                      <a:gd name="connsiteY3" fmla="*/ 4699210 h 4699210"/>
                      <a:gd name="connsiteX4" fmla="*/ 0 w 8632004"/>
                      <a:gd name="connsiteY4" fmla="*/ 0 h 46992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32004" h="4699210" extrusionOk="0">
                        <a:moveTo>
                          <a:pt x="0" y="0"/>
                        </a:moveTo>
                        <a:cubicBezTo>
                          <a:pt x="1768627" y="118645"/>
                          <a:pt x="5385676" y="116012"/>
                          <a:pt x="8632004" y="0"/>
                        </a:cubicBezTo>
                        <a:cubicBezTo>
                          <a:pt x="8499122" y="1950098"/>
                          <a:pt x="8716955" y="3989278"/>
                          <a:pt x="8632004" y="4699210"/>
                        </a:cubicBezTo>
                        <a:cubicBezTo>
                          <a:pt x="7704048" y="4833810"/>
                          <a:pt x="3460537" y="4542014"/>
                          <a:pt x="0" y="4699210"/>
                        </a:cubicBezTo>
                        <a:cubicBezTo>
                          <a:pt x="-20187" y="2745943"/>
                          <a:pt x="-152480" y="1142420"/>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5139957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32B82C7-00E6-5828-F935-86EF9F1B4FD5}"/>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GB" dirty="0"/>
              <a:t>Square of inference - </a:t>
            </a:r>
            <a:r>
              <a:rPr lang="en-GB" dirty="0" err="1"/>
              <a:t>Tombestone</a:t>
            </a:r>
            <a:endParaRPr lang="en-GB" dirty="0"/>
          </a:p>
        </p:txBody>
      </p:sp>
      <p:sp>
        <p:nvSpPr>
          <p:cNvPr id="8" name="TextBox 11">
            <a:extLst>
              <a:ext uri="{FF2B5EF4-FFF2-40B4-BE49-F238E27FC236}">
                <a16:creationId xmlns:a16="http://schemas.microsoft.com/office/drawing/2014/main" id="{74EC48F3-5681-1F3C-2880-580BB49FA53B}"/>
              </a:ext>
            </a:extLst>
          </p:cNvPr>
          <p:cNvSpPr txBox="1"/>
          <p:nvPr/>
        </p:nvSpPr>
        <p:spPr>
          <a:xfrm>
            <a:off x="172728" y="170820"/>
            <a:ext cx="5872948" cy="773225"/>
          </a:xfrm>
          <a:prstGeom prst="rect">
            <a:avLst/>
          </a:prstGeom>
        </p:spPr>
        <p:txBody>
          <a:bodyPr wrap="square" lIns="0" tIns="0" rIns="0" bIns="0" rtlCol="0" anchor="t">
            <a:spAutoFit/>
          </a:bodyPr>
          <a:lstStyle/>
          <a:p>
            <a:pPr algn="ctr">
              <a:lnSpc>
                <a:spcPts val="3639"/>
              </a:lnSpc>
            </a:pPr>
            <a:r>
              <a:rPr lang="en-US" sz="2599">
                <a:solidFill>
                  <a:srgbClr val="000000"/>
                </a:solidFill>
                <a:latin typeface="Source Sans Pro Bold"/>
              </a:rPr>
              <a:t>What questions do you want to ask?</a:t>
            </a:r>
          </a:p>
          <a:p>
            <a:pPr algn="ctr">
              <a:lnSpc>
                <a:spcPts val="2239"/>
              </a:lnSpc>
            </a:pPr>
            <a:endParaRPr lang="en-US" sz="2599">
              <a:solidFill>
                <a:srgbClr val="000000"/>
              </a:solidFill>
              <a:latin typeface="Source Sans Pro Bold"/>
            </a:endParaRPr>
          </a:p>
        </p:txBody>
      </p:sp>
      <p:sp>
        <p:nvSpPr>
          <p:cNvPr id="12" name="TextBox 12">
            <a:extLst>
              <a:ext uri="{FF2B5EF4-FFF2-40B4-BE49-F238E27FC236}">
                <a16:creationId xmlns:a16="http://schemas.microsoft.com/office/drawing/2014/main" id="{9A5C7297-FF4E-58C3-4528-660AF1F80DCD}"/>
              </a:ext>
            </a:extLst>
          </p:cNvPr>
          <p:cNvSpPr txBox="1"/>
          <p:nvPr/>
        </p:nvSpPr>
        <p:spPr>
          <a:xfrm>
            <a:off x="1774935" y="1083079"/>
            <a:ext cx="3781220" cy="727710"/>
          </a:xfrm>
          <a:prstGeom prst="rect">
            <a:avLst/>
          </a:prstGeom>
        </p:spPr>
        <p:txBody>
          <a:bodyPr lIns="0" tIns="0" rIns="0" bIns="0" rtlCol="0" anchor="t">
            <a:spAutoFit/>
          </a:bodyPr>
          <a:lstStyle/>
          <a:p>
            <a:pPr algn="ctr">
              <a:lnSpc>
                <a:spcPts val="3639"/>
              </a:lnSpc>
            </a:pPr>
            <a:r>
              <a:rPr lang="en-US" sz="2599">
                <a:solidFill>
                  <a:srgbClr val="000000"/>
                </a:solidFill>
                <a:latin typeface="Source Sans Pro Bold"/>
              </a:rPr>
              <a:t>What can you infer?</a:t>
            </a:r>
          </a:p>
          <a:p>
            <a:pPr algn="ctr">
              <a:lnSpc>
                <a:spcPts val="2239"/>
              </a:lnSpc>
            </a:pPr>
            <a:endParaRPr lang="en-US" sz="2599">
              <a:solidFill>
                <a:srgbClr val="000000"/>
              </a:solidFill>
              <a:latin typeface="Source Sans Pro Bold"/>
            </a:endParaRPr>
          </a:p>
        </p:txBody>
      </p:sp>
      <p:sp>
        <p:nvSpPr>
          <p:cNvPr id="10" name="TextBox 13">
            <a:extLst>
              <a:ext uri="{FF2B5EF4-FFF2-40B4-BE49-F238E27FC236}">
                <a16:creationId xmlns:a16="http://schemas.microsoft.com/office/drawing/2014/main" id="{02A228F1-A869-A657-602D-099289FD3C2F}"/>
              </a:ext>
            </a:extLst>
          </p:cNvPr>
          <p:cNvSpPr txBox="1"/>
          <p:nvPr/>
        </p:nvSpPr>
        <p:spPr>
          <a:xfrm>
            <a:off x="2366892" y="2136103"/>
            <a:ext cx="3781220" cy="727710"/>
          </a:xfrm>
          <a:prstGeom prst="rect">
            <a:avLst/>
          </a:prstGeom>
        </p:spPr>
        <p:txBody>
          <a:bodyPr lIns="0" tIns="0" rIns="0" bIns="0" rtlCol="0" anchor="t">
            <a:spAutoFit/>
          </a:bodyPr>
          <a:lstStyle/>
          <a:p>
            <a:pPr algn="ctr">
              <a:lnSpc>
                <a:spcPts val="3639"/>
              </a:lnSpc>
            </a:pPr>
            <a:r>
              <a:rPr lang="en-US" sz="2599">
                <a:solidFill>
                  <a:srgbClr val="000000"/>
                </a:solidFill>
                <a:latin typeface="Source Sans Pro Bold"/>
              </a:rPr>
              <a:t>What can you see?</a:t>
            </a:r>
          </a:p>
          <a:p>
            <a:pPr algn="ctr">
              <a:lnSpc>
                <a:spcPts val="2239"/>
              </a:lnSpc>
            </a:pPr>
            <a:endParaRPr lang="en-US" sz="2599">
              <a:solidFill>
                <a:srgbClr val="000000"/>
              </a:solidFill>
              <a:latin typeface="Source Sans Pro Bold"/>
            </a:endParaRPr>
          </a:p>
        </p:txBody>
      </p:sp>
      <p:pic>
        <p:nvPicPr>
          <p:cNvPr id="9" name="Content Placeholder 3" descr="Detail of the tombstone of G Cossurtius Saturninus of the Legion VI Victrix, found at Birdoswald Roman Fort">
            <a:extLst>
              <a:ext uri="{FF2B5EF4-FFF2-40B4-BE49-F238E27FC236}">
                <a16:creationId xmlns:a16="http://schemas.microsoft.com/office/drawing/2014/main" id="{6A22AFC9-0F92-0679-2E19-54EECEF08CB7}"/>
              </a:ext>
            </a:extLst>
          </p:cNvPr>
          <p:cNvPicPr>
            <a:picLocks noChangeAspect="1"/>
          </p:cNvPicPr>
          <p:nvPr/>
        </p:nvPicPr>
        <p:blipFill>
          <a:blip r:embed="rId2"/>
          <a:srcRect/>
          <a:stretch/>
        </p:blipFill>
        <p:spPr>
          <a:xfrm>
            <a:off x="4476012" y="2866732"/>
            <a:ext cx="3237903" cy="2538417"/>
          </a:xfrm>
          <a:prstGeom prst="rect">
            <a:avLst/>
          </a:prstGeom>
        </p:spPr>
      </p:pic>
      <p:sp>
        <p:nvSpPr>
          <p:cNvPr id="2" name="Rectangle 1">
            <a:extLst>
              <a:ext uri="{FF2B5EF4-FFF2-40B4-BE49-F238E27FC236}">
                <a16:creationId xmlns:a16="http://schemas.microsoft.com/office/drawing/2014/main" id="{DC8B9EDB-9525-B98B-709E-DF8972B5FD05}"/>
              </a:ext>
              <a:ext uri="{C183D7F6-B498-43B3-948B-1728B52AA6E4}">
                <adec:decorative xmlns:adec="http://schemas.microsoft.com/office/drawing/2017/decorative" val="1"/>
              </a:ext>
            </a:extLst>
          </p:cNvPr>
          <p:cNvSpPr/>
          <p:nvPr/>
        </p:nvSpPr>
        <p:spPr>
          <a:xfrm>
            <a:off x="2804845" y="2167307"/>
            <a:ext cx="6842589" cy="3103335"/>
          </a:xfrm>
          <a:custGeom>
            <a:avLst/>
            <a:gdLst>
              <a:gd name="connsiteX0" fmla="*/ 0 w 6842589"/>
              <a:gd name="connsiteY0" fmla="*/ 0 h 3103335"/>
              <a:gd name="connsiteX1" fmla="*/ 6842589 w 6842589"/>
              <a:gd name="connsiteY1" fmla="*/ 0 h 3103335"/>
              <a:gd name="connsiteX2" fmla="*/ 6842589 w 6842589"/>
              <a:gd name="connsiteY2" fmla="*/ 3103335 h 3103335"/>
              <a:gd name="connsiteX3" fmla="*/ 0 w 6842589"/>
              <a:gd name="connsiteY3" fmla="*/ 3103335 h 3103335"/>
              <a:gd name="connsiteX4" fmla="*/ 0 w 6842589"/>
              <a:gd name="connsiteY4" fmla="*/ 0 h 31033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42589" h="3103335" extrusionOk="0">
                <a:moveTo>
                  <a:pt x="0" y="0"/>
                </a:moveTo>
                <a:cubicBezTo>
                  <a:pt x="2547842" y="118645"/>
                  <a:pt x="4290717" y="116012"/>
                  <a:pt x="6842589" y="0"/>
                </a:cubicBezTo>
                <a:cubicBezTo>
                  <a:pt x="6709707" y="796261"/>
                  <a:pt x="6927540" y="2253581"/>
                  <a:pt x="6842589" y="3103335"/>
                </a:cubicBezTo>
                <a:cubicBezTo>
                  <a:pt x="5254873" y="3237935"/>
                  <a:pt x="2386258" y="2946139"/>
                  <a:pt x="0" y="3103335"/>
                </a:cubicBezTo>
                <a:cubicBezTo>
                  <a:pt x="-20187" y="2093261"/>
                  <a:pt x="-152480" y="969063"/>
                  <a:pt x="0" y="0"/>
                </a:cubicBezTo>
                <a:close/>
              </a:path>
            </a:pathLst>
          </a:custGeom>
          <a:noFill/>
          <a:ln w="57150">
            <a:noFill/>
            <a:extLst>
              <a:ext uri="{C807C97D-BFC1-408E-A445-0C87EB9F89A2}">
                <ask:lineSketchStyleProps xmlns:ask="http://schemas.microsoft.com/office/drawing/2018/sketchyshapes" sd="121903347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80658A83-27BC-64BE-BCE0-87C43DBF1D16}"/>
              </a:ext>
              <a:ext uri="{C183D7F6-B498-43B3-948B-1728B52AA6E4}">
                <adec:decorative xmlns:adec="http://schemas.microsoft.com/office/drawing/2017/decorative" val="1"/>
              </a:ext>
            </a:extLst>
          </p:cNvPr>
          <p:cNvSpPr/>
          <p:nvPr/>
        </p:nvSpPr>
        <p:spPr>
          <a:xfrm>
            <a:off x="2001749" y="1033769"/>
            <a:ext cx="8632004" cy="5182095"/>
          </a:xfrm>
          <a:prstGeom prst="rect">
            <a:avLst/>
          </a:prstGeom>
          <a:noFill/>
          <a:ln w="57150">
            <a:solidFill>
              <a:srgbClr val="EC6625"/>
            </a:solidFill>
            <a:extLst>
              <a:ext uri="{C807C97D-BFC1-408E-A445-0C87EB9F89A2}">
                <ask:lineSketchStyleProps xmlns:ask="http://schemas.microsoft.com/office/drawing/2018/sketchyshapes" sd="1219033472">
                  <a:custGeom>
                    <a:avLst/>
                    <a:gdLst>
                      <a:gd name="connsiteX0" fmla="*/ 0 w 8632004"/>
                      <a:gd name="connsiteY0" fmla="*/ 0 h 4699210"/>
                      <a:gd name="connsiteX1" fmla="*/ 8632004 w 8632004"/>
                      <a:gd name="connsiteY1" fmla="*/ 0 h 4699210"/>
                      <a:gd name="connsiteX2" fmla="*/ 8632004 w 8632004"/>
                      <a:gd name="connsiteY2" fmla="*/ 4699210 h 4699210"/>
                      <a:gd name="connsiteX3" fmla="*/ 0 w 8632004"/>
                      <a:gd name="connsiteY3" fmla="*/ 4699210 h 4699210"/>
                      <a:gd name="connsiteX4" fmla="*/ 0 w 8632004"/>
                      <a:gd name="connsiteY4" fmla="*/ 0 h 46992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32004" h="4699210" extrusionOk="0">
                        <a:moveTo>
                          <a:pt x="0" y="0"/>
                        </a:moveTo>
                        <a:cubicBezTo>
                          <a:pt x="1768627" y="118645"/>
                          <a:pt x="5385676" y="116012"/>
                          <a:pt x="8632004" y="0"/>
                        </a:cubicBezTo>
                        <a:cubicBezTo>
                          <a:pt x="8499122" y="1950098"/>
                          <a:pt x="8716955" y="3989278"/>
                          <a:pt x="8632004" y="4699210"/>
                        </a:cubicBezTo>
                        <a:cubicBezTo>
                          <a:pt x="7704048" y="4833810"/>
                          <a:pt x="3460537" y="4542014"/>
                          <a:pt x="0" y="4699210"/>
                        </a:cubicBezTo>
                        <a:cubicBezTo>
                          <a:pt x="-20187" y="2745943"/>
                          <a:pt x="-152480" y="1142420"/>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3300CEDB-345A-E429-66D0-8E1CBD7C896D}"/>
              </a:ext>
              <a:ext uri="{C183D7F6-B498-43B3-948B-1728B52AA6E4}">
                <adec:decorative xmlns:adec="http://schemas.microsoft.com/office/drawing/2017/decorative" val="1"/>
              </a:ext>
            </a:extLst>
          </p:cNvPr>
          <p:cNvSpPr/>
          <p:nvPr/>
        </p:nvSpPr>
        <p:spPr>
          <a:xfrm>
            <a:off x="410966" y="174661"/>
            <a:ext cx="11270751" cy="6503541"/>
          </a:xfrm>
          <a:prstGeom prst="rect">
            <a:avLst/>
          </a:prstGeom>
          <a:noFill/>
          <a:ln w="57150">
            <a:solidFill>
              <a:srgbClr val="EC6625"/>
            </a:solidFill>
            <a:extLst>
              <a:ext uri="{C807C97D-BFC1-408E-A445-0C87EB9F89A2}">
                <ask:lineSketchStyleProps xmlns:ask="http://schemas.microsoft.com/office/drawing/2018/sketchyshapes" sd="1219033472">
                  <a:custGeom>
                    <a:avLst/>
                    <a:gdLst>
                      <a:gd name="connsiteX0" fmla="*/ 0 w 11270751"/>
                      <a:gd name="connsiteY0" fmla="*/ 0 h 6503541"/>
                      <a:gd name="connsiteX1" fmla="*/ 11270751 w 11270751"/>
                      <a:gd name="connsiteY1" fmla="*/ 0 h 6503541"/>
                      <a:gd name="connsiteX2" fmla="*/ 11270751 w 11270751"/>
                      <a:gd name="connsiteY2" fmla="*/ 6503541 h 6503541"/>
                      <a:gd name="connsiteX3" fmla="*/ 0 w 11270751"/>
                      <a:gd name="connsiteY3" fmla="*/ 6503541 h 6503541"/>
                      <a:gd name="connsiteX4" fmla="*/ 0 w 11270751"/>
                      <a:gd name="connsiteY4" fmla="*/ 0 h 65035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70751" h="6503541" extrusionOk="0">
                        <a:moveTo>
                          <a:pt x="0" y="0"/>
                        </a:moveTo>
                        <a:cubicBezTo>
                          <a:pt x="4092115" y="118645"/>
                          <a:pt x="5781703" y="116012"/>
                          <a:pt x="11270751" y="0"/>
                        </a:cubicBezTo>
                        <a:cubicBezTo>
                          <a:pt x="11137869" y="1071026"/>
                          <a:pt x="11355702" y="4371912"/>
                          <a:pt x="11270751" y="6503541"/>
                        </a:cubicBezTo>
                        <a:cubicBezTo>
                          <a:pt x="7904284" y="6638141"/>
                          <a:pt x="5425909" y="6346345"/>
                          <a:pt x="0" y="6503541"/>
                        </a:cubicBezTo>
                        <a:cubicBezTo>
                          <a:pt x="-20187" y="3551173"/>
                          <a:pt x="-152480" y="907842"/>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6C1C5305-6C69-4E1B-83B2-97D15AEFF19E}"/>
              </a:ext>
              <a:ext uri="{C183D7F6-B498-43B3-948B-1728B52AA6E4}">
                <adec:decorative xmlns:adec="http://schemas.microsoft.com/office/drawing/2017/decorative" val="1"/>
              </a:ext>
            </a:extLst>
          </p:cNvPr>
          <p:cNvSpPr/>
          <p:nvPr/>
        </p:nvSpPr>
        <p:spPr>
          <a:xfrm>
            <a:off x="2716493" y="2101844"/>
            <a:ext cx="7030588" cy="3722385"/>
          </a:xfrm>
          <a:prstGeom prst="rect">
            <a:avLst/>
          </a:prstGeom>
          <a:noFill/>
          <a:ln w="57150">
            <a:solidFill>
              <a:srgbClr val="EC6625"/>
            </a:solidFill>
            <a:extLst>
              <a:ext uri="{C807C97D-BFC1-408E-A445-0C87EB9F89A2}">
                <ask:lineSketchStyleProps xmlns:ask="http://schemas.microsoft.com/office/drawing/2018/sketchyshapes" sd="1219033472">
                  <a:custGeom>
                    <a:avLst/>
                    <a:gdLst>
                      <a:gd name="connsiteX0" fmla="*/ 0 w 8632004"/>
                      <a:gd name="connsiteY0" fmla="*/ 0 h 4699210"/>
                      <a:gd name="connsiteX1" fmla="*/ 8632004 w 8632004"/>
                      <a:gd name="connsiteY1" fmla="*/ 0 h 4699210"/>
                      <a:gd name="connsiteX2" fmla="*/ 8632004 w 8632004"/>
                      <a:gd name="connsiteY2" fmla="*/ 4699210 h 4699210"/>
                      <a:gd name="connsiteX3" fmla="*/ 0 w 8632004"/>
                      <a:gd name="connsiteY3" fmla="*/ 4699210 h 4699210"/>
                      <a:gd name="connsiteX4" fmla="*/ 0 w 8632004"/>
                      <a:gd name="connsiteY4" fmla="*/ 0 h 46992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32004" h="4699210" extrusionOk="0">
                        <a:moveTo>
                          <a:pt x="0" y="0"/>
                        </a:moveTo>
                        <a:cubicBezTo>
                          <a:pt x="1768627" y="118645"/>
                          <a:pt x="5385676" y="116012"/>
                          <a:pt x="8632004" y="0"/>
                        </a:cubicBezTo>
                        <a:cubicBezTo>
                          <a:pt x="8499122" y="1950098"/>
                          <a:pt x="8716955" y="3989278"/>
                          <a:pt x="8632004" y="4699210"/>
                        </a:cubicBezTo>
                        <a:cubicBezTo>
                          <a:pt x="7704048" y="4833810"/>
                          <a:pt x="3460537" y="4542014"/>
                          <a:pt x="0" y="4699210"/>
                        </a:cubicBezTo>
                        <a:cubicBezTo>
                          <a:pt x="-20187" y="2745943"/>
                          <a:pt x="-152480" y="1142420"/>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716942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10">
            <a:extLst>
              <a:ext uri="{FF2B5EF4-FFF2-40B4-BE49-F238E27FC236}">
                <a16:creationId xmlns:a16="http://schemas.microsoft.com/office/drawing/2014/main" id="{E5C4B69A-04A0-3DBC-9B74-4451DFB13DA4}"/>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561028">
            <a:off x="6506282" y="147270"/>
            <a:ext cx="634752" cy="1123454"/>
          </a:xfrm>
          <a:prstGeom prst="rect">
            <a:avLst/>
          </a:prstGeom>
        </p:spPr>
      </p:pic>
      <p:sp>
        <p:nvSpPr>
          <p:cNvPr id="2" name="Title 1">
            <a:extLst>
              <a:ext uri="{FF2B5EF4-FFF2-40B4-BE49-F238E27FC236}">
                <a16:creationId xmlns:a16="http://schemas.microsoft.com/office/drawing/2014/main" id="{FB1A7E32-D6D9-C706-F5DB-354D84E04498}"/>
              </a:ext>
            </a:extLst>
          </p:cNvPr>
          <p:cNvSpPr>
            <a:spLocks noGrp="1"/>
          </p:cNvSpPr>
          <p:nvPr>
            <p:ph type="title"/>
          </p:nvPr>
        </p:nvSpPr>
        <p:spPr/>
        <p:txBody>
          <a:bodyPr/>
          <a:lstStyle/>
          <a:p>
            <a:r>
              <a:rPr lang="en-GB" dirty="0"/>
              <a:t>What would you like to know?</a:t>
            </a:r>
            <a:endParaRPr lang="en-US" dirty="0"/>
          </a:p>
        </p:txBody>
      </p:sp>
      <p:sp>
        <p:nvSpPr>
          <p:cNvPr id="3" name="Content Placeholder 2">
            <a:extLst>
              <a:ext uri="{FF2B5EF4-FFF2-40B4-BE49-F238E27FC236}">
                <a16:creationId xmlns:a16="http://schemas.microsoft.com/office/drawing/2014/main" id="{463775BC-8BF9-A23D-D046-197049DAB6C9}"/>
              </a:ext>
            </a:extLst>
          </p:cNvPr>
          <p:cNvSpPr>
            <a:spLocks noGrp="1"/>
          </p:cNvSpPr>
          <p:nvPr>
            <p:ph idx="1"/>
          </p:nvPr>
        </p:nvSpPr>
        <p:spPr/>
        <p:txBody>
          <a:bodyPr/>
          <a:lstStyle/>
          <a:p>
            <a:r>
              <a:rPr lang="en-GB" sz="1800">
                <a:latin typeface="Arial" panose="020B0604020202020204" pitchFamily="34" charset="0"/>
              </a:rPr>
              <a:t>If you are learning about the Romans, you might have heard about </a:t>
            </a:r>
            <a:r>
              <a:rPr lang="en-GB" sz="1800" b="1">
                <a:latin typeface="Arial" panose="020B0604020202020204" pitchFamily="34" charset="0"/>
              </a:rPr>
              <a:t>Hadrian’s Wall</a:t>
            </a:r>
            <a:r>
              <a:rPr lang="en-GB" sz="1800">
                <a:latin typeface="Arial" panose="020B0604020202020204" pitchFamily="34" charset="0"/>
              </a:rPr>
              <a:t>. This map shows its location in England.  As you can see it stretches from Bowness on the west coast of Cumbria to Wallsend on the east coast, near Newcastle.</a:t>
            </a:r>
            <a:endParaRPr lang="en-GB" sz="1800">
              <a:latin typeface="Arial" panose="020B0604020202020204" pitchFamily="34" charset="0"/>
              <a:cs typeface="Calibri"/>
            </a:endParaRPr>
          </a:p>
          <a:p>
            <a:r>
              <a:rPr lang="en-GB" sz="1800">
                <a:latin typeface="Arial" panose="020B0604020202020204" pitchFamily="34" charset="0"/>
              </a:rPr>
              <a:t>Even if you have never heard of it, make a list of the questions you might ask to find out more…..</a:t>
            </a:r>
            <a:endParaRPr lang="en-GB" sz="1800">
              <a:latin typeface="Arial" panose="020B0604020202020204" pitchFamily="34" charset="0"/>
              <a:cs typeface="Calibri"/>
            </a:endParaRPr>
          </a:p>
          <a:p>
            <a:endParaRPr lang="en-US"/>
          </a:p>
        </p:txBody>
      </p:sp>
      <p:pic>
        <p:nvPicPr>
          <p:cNvPr id="4" name="Picture 3" descr="Map showing the route of Hadrian's Wall">
            <a:extLst>
              <a:ext uri="{FF2B5EF4-FFF2-40B4-BE49-F238E27FC236}">
                <a16:creationId xmlns:a16="http://schemas.microsoft.com/office/drawing/2014/main" id="{C6780D6F-119F-345C-FA22-023EC1EA3F06}"/>
              </a:ext>
            </a:extLst>
          </p:cNvPr>
          <p:cNvPicPr>
            <a:picLocks noChangeAspect="1"/>
          </p:cNvPicPr>
          <p:nvPr/>
        </p:nvPicPr>
        <p:blipFill rotWithShape="1">
          <a:blip r:embed="rId4">
            <a:extLst>
              <a:ext uri="{28A0092B-C50C-407E-A947-70E740481C1C}">
                <a14:useLocalDpi xmlns:a14="http://schemas.microsoft.com/office/drawing/2010/main" val="0"/>
              </a:ext>
            </a:extLst>
          </a:blip>
          <a:srcRect r="102" b="31967"/>
          <a:stretch/>
        </p:blipFill>
        <p:spPr>
          <a:xfrm>
            <a:off x="329522" y="3265053"/>
            <a:ext cx="10660174" cy="2706100"/>
          </a:xfrm>
          <a:prstGeom prst="rect">
            <a:avLst/>
          </a:prstGeom>
        </p:spPr>
      </p:pic>
      <p:pic>
        <p:nvPicPr>
          <p:cNvPr id="5" name="Picture 4" descr="Map Key showing symbols for the wall, Roman Roads and location of forts&#10;">
            <a:extLst>
              <a:ext uri="{FF2B5EF4-FFF2-40B4-BE49-F238E27FC236}">
                <a16:creationId xmlns:a16="http://schemas.microsoft.com/office/drawing/2014/main" id="{4E7D13A9-EA8F-8735-8E11-0C1B0462CAEA}"/>
              </a:ext>
            </a:extLst>
          </p:cNvPr>
          <p:cNvPicPr>
            <a:picLocks noChangeAspect="1"/>
          </p:cNvPicPr>
          <p:nvPr/>
        </p:nvPicPr>
        <p:blipFill rotWithShape="1">
          <a:blip r:embed="rId4">
            <a:extLst>
              <a:ext uri="{28A0092B-C50C-407E-A947-70E740481C1C}">
                <a14:useLocalDpi xmlns:a14="http://schemas.microsoft.com/office/drawing/2010/main" val="0"/>
              </a:ext>
            </a:extLst>
          </a:blip>
          <a:srcRect l="84811" t="68493" r="102"/>
          <a:stretch/>
        </p:blipFill>
        <p:spPr>
          <a:xfrm>
            <a:off x="9716226" y="5219384"/>
            <a:ext cx="1609909" cy="1253231"/>
          </a:xfrm>
          <a:prstGeom prst="rect">
            <a:avLst/>
          </a:prstGeom>
        </p:spPr>
      </p:pic>
      <p:pic>
        <p:nvPicPr>
          <p:cNvPr id="7" name="Picture 6">
            <a:extLst>
              <a:ext uri="{FF2B5EF4-FFF2-40B4-BE49-F238E27FC236}">
                <a16:creationId xmlns:a16="http://schemas.microsoft.com/office/drawing/2014/main" id="{7AC6F539-EB28-EF1E-A57B-7A1DD62A1163}"/>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154635" y="5366674"/>
            <a:ext cx="1746513" cy="1126200"/>
          </a:xfrm>
          <a:prstGeom prst="rect">
            <a:avLst/>
          </a:prstGeom>
        </p:spPr>
      </p:pic>
    </p:spTree>
    <p:extLst>
      <p:ext uri="{BB962C8B-B14F-4D97-AF65-F5344CB8AC3E}">
        <p14:creationId xmlns:p14="http://schemas.microsoft.com/office/powerpoint/2010/main" val="85687186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3D2A7CD-9F99-CBE0-E911-E43DFB818F51}"/>
              </a:ext>
            </a:extLst>
          </p:cNvPr>
          <p:cNvSpPr>
            <a:spLocks noGrp="1"/>
          </p:cNvSpPr>
          <p:nvPr>
            <p:ph type="title" idx="4294967295"/>
          </p:nvPr>
        </p:nvSpPr>
        <p:spPr/>
        <p:txBody>
          <a:bodyPr/>
          <a:lstStyle/>
          <a:p>
            <a:r>
              <a:rPr lang="en-GB" dirty="0"/>
              <a:t>Square of inference – Deity Statue</a:t>
            </a:r>
          </a:p>
        </p:txBody>
      </p:sp>
      <p:sp>
        <p:nvSpPr>
          <p:cNvPr id="8" name="TextBox 11">
            <a:extLst>
              <a:ext uri="{FF2B5EF4-FFF2-40B4-BE49-F238E27FC236}">
                <a16:creationId xmlns:a16="http://schemas.microsoft.com/office/drawing/2014/main" id="{74EC48F3-5681-1F3C-2880-580BB49FA53B}"/>
              </a:ext>
            </a:extLst>
          </p:cNvPr>
          <p:cNvSpPr txBox="1"/>
          <p:nvPr/>
        </p:nvSpPr>
        <p:spPr>
          <a:xfrm>
            <a:off x="220353" y="218445"/>
            <a:ext cx="5872948" cy="773225"/>
          </a:xfrm>
          <a:prstGeom prst="rect">
            <a:avLst/>
          </a:prstGeom>
        </p:spPr>
        <p:txBody>
          <a:bodyPr wrap="square" lIns="0" tIns="0" rIns="0" bIns="0" rtlCol="0" anchor="t">
            <a:spAutoFit/>
          </a:bodyPr>
          <a:lstStyle/>
          <a:p>
            <a:pPr algn="ctr">
              <a:lnSpc>
                <a:spcPts val="3639"/>
              </a:lnSpc>
            </a:pPr>
            <a:r>
              <a:rPr lang="en-US" sz="2599">
                <a:solidFill>
                  <a:srgbClr val="000000"/>
                </a:solidFill>
                <a:latin typeface="Source Sans Pro Bold"/>
              </a:rPr>
              <a:t>What questions do you want to ask?</a:t>
            </a:r>
          </a:p>
          <a:p>
            <a:pPr algn="ctr">
              <a:lnSpc>
                <a:spcPts val="2239"/>
              </a:lnSpc>
            </a:pPr>
            <a:endParaRPr lang="en-US" sz="2599">
              <a:solidFill>
                <a:srgbClr val="000000"/>
              </a:solidFill>
              <a:latin typeface="Source Sans Pro Bold"/>
            </a:endParaRPr>
          </a:p>
        </p:txBody>
      </p:sp>
      <p:sp>
        <p:nvSpPr>
          <p:cNvPr id="12" name="TextBox 12">
            <a:extLst>
              <a:ext uri="{FF2B5EF4-FFF2-40B4-BE49-F238E27FC236}">
                <a16:creationId xmlns:a16="http://schemas.microsoft.com/office/drawing/2014/main" id="{9A5C7297-FF4E-58C3-4528-660AF1F80DCD}"/>
              </a:ext>
            </a:extLst>
          </p:cNvPr>
          <p:cNvSpPr txBox="1"/>
          <p:nvPr/>
        </p:nvSpPr>
        <p:spPr>
          <a:xfrm>
            <a:off x="1698735" y="1064029"/>
            <a:ext cx="3781220" cy="727710"/>
          </a:xfrm>
          <a:prstGeom prst="rect">
            <a:avLst/>
          </a:prstGeom>
        </p:spPr>
        <p:txBody>
          <a:bodyPr lIns="0" tIns="0" rIns="0" bIns="0" rtlCol="0" anchor="t">
            <a:spAutoFit/>
          </a:bodyPr>
          <a:lstStyle/>
          <a:p>
            <a:pPr algn="ctr">
              <a:lnSpc>
                <a:spcPts val="3639"/>
              </a:lnSpc>
            </a:pPr>
            <a:r>
              <a:rPr lang="en-US" sz="2599">
                <a:solidFill>
                  <a:srgbClr val="000000"/>
                </a:solidFill>
                <a:latin typeface="Source Sans Pro Bold"/>
              </a:rPr>
              <a:t>What can you infer?</a:t>
            </a:r>
          </a:p>
          <a:p>
            <a:pPr algn="ctr">
              <a:lnSpc>
                <a:spcPts val="2239"/>
              </a:lnSpc>
            </a:pPr>
            <a:endParaRPr lang="en-US" sz="2599">
              <a:solidFill>
                <a:srgbClr val="000000"/>
              </a:solidFill>
              <a:latin typeface="Source Sans Pro Bold"/>
            </a:endParaRPr>
          </a:p>
        </p:txBody>
      </p:sp>
      <p:sp>
        <p:nvSpPr>
          <p:cNvPr id="10" name="TextBox 13">
            <a:extLst>
              <a:ext uri="{FF2B5EF4-FFF2-40B4-BE49-F238E27FC236}">
                <a16:creationId xmlns:a16="http://schemas.microsoft.com/office/drawing/2014/main" id="{02A228F1-A869-A657-602D-099289FD3C2F}"/>
              </a:ext>
            </a:extLst>
          </p:cNvPr>
          <p:cNvSpPr txBox="1"/>
          <p:nvPr/>
        </p:nvSpPr>
        <p:spPr>
          <a:xfrm>
            <a:off x="2319267" y="2098003"/>
            <a:ext cx="3781220" cy="727710"/>
          </a:xfrm>
          <a:prstGeom prst="rect">
            <a:avLst/>
          </a:prstGeom>
        </p:spPr>
        <p:txBody>
          <a:bodyPr lIns="0" tIns="0" rIns="0" bIns="0" rtlCol="0" anchor="t">
            <a:spAutoFit/>
          </a:bodyPr>
          <a:lstStyle/>
          <a:p>
            <a:pPr algn="ctr">
              <a:lnSpc>
                <a:spcPts val="3639"/>
              </a:lnSpc>
            </a:pPr>
            <a:r>
              <a:rPr lang="en-US" sz="2599">
                <a:solidFill>
                  <a:srgbClr val="000000"/>
                </a:solidFill>
                <a:latin typeface="Source Sans Pro Bold"/>
              </a:rPr>
              <a:t>What can you see?</a:t>
            </a:r>
          </a:p>
          <a:p>
            <a:pPr algn="ctr">
              <a:lnSpc>
                <a:spcPts val="2239"/>
              </a:lnSpc>
            </a:pPr>
            <a:endParaRPr lang="en-US" sz="2599">
              <a:solidFill>
                <a:srgbClr val="000000"/>
              </a:solidFill>
              <a:latin typeface="Source Sans Pro Bold"/>
            </a:endParaRPr>
          </a:p>
        </p:txBody>
      </p:sp>
      <p:pic>
        <p:nvPicPr>
          <p:cNvPr id="4" name="Content Placeholder 3" descr="Detail of a stone figure of a Genii Cucullati, a hooded spirit, found at Birdoswald Roman Fort">
            <a:extLst>
              <a:ext uri="{FF2B5EF4-FFF2-40B4-BE49-F238E27FC236}">
                <a16:creationId xmlns:a16="http://schemas.microsoft.com/office/drawing/2014/main" id="{DBCC964D-CFD5-D8E0-653D-F18BA60D0D47}"/>
              </a:ext>
            </a:extLst>
          </p:cNvPr>
          <p:cNvPicPr>
            <a:picLocks noGrp="1" noChangeAspect="1"/>
          </p:cNvPicPr>
          <p:nvPr>
            <p:ph idx="1"/>
          </p:nvPr>
        </p:nvPicPr>
        <p:blipFill rotWithShape="1">
          <a:blip r:embed="rId2"/>
          <a:srcRect t="30095" b="18182"/>
          <a:stretch/>
        </p:blipFill>
        <p:spPr>
          <a:xfrm>
            <a:off x="4574257" y="3144288"/>
            <a:ext cx="2942301" cy="1952682"/>
          </a:xfrm>
        </p:spPr>
      </p:pic>
      <p:sp>
        <p:nvSpPr>
          <p:cNvPr id="2" name="Rectangle 1">
            <a:extLst>
              <a:ext uri="{FF2B5EF4-FFF2-40B4-BE49-F238E27FC236}">
                <a16:creationId xmlns:a16="http://schemas.microsoft.com/office/drawing/2014/main" id="{DC8B9EDB-9525-B98B-709E-DF8972B5FD05}"/>
              </a:ext>
              <a:ext uri="{C183D7F6-B498-43B3-948B-1728B52AA6E4}">
                <adec:decorative xmlns:adec="http://schemas.microsoft.com/office/drawing/2017/decorative" val="1"/>
              </a:ext>
            </a:extLst>
          </p:cNvPr>
          <p:cNvSpPr/>
          <p:nvPr/>
        </p:nvSpPr>
        <p:spPr>
          <a:xfrm>
            <a:off x="2804845" y="2167307"/>
            <a:ext cx="6842589" cy="3103335"/>
          </a:xfrm>
          <a:custGeom>
            <a:avLst/>
            <a:gdLst>
              <a:gd name="connsiteX0" fmla="*/ 0 w 6842589"/>
              <a:gd name="connsiteY0" fmla="*/ 0 h 3103335"/>
              <a:gd name="connsiteX1" fmla="*/ 6842589 w 6842589"/>
              <a:gd name="connsiteY1" fmla="*/ 0 h 3103335"/>
              <a:gd name="connsiteX2" fmla="*/ 6842589 w 6842589"/>
              <a:gd name="connsiteY2" fmla="*/ 3103335 h 3103335"/>
              <a:gd name="connsiteX3" fmla="*/ 0 w 6842589"/>
              <a:gd name="connsiteY3" fmla="*/ 3103335 h 3103335"/>
              <a:gd name="connsiteX4" fmla="*/ 0 w 6842589"/>
              <a:gd name="connsiteY4" fmla="*/ 0 h 31033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42589" h="3103335" extrusionOk="0">
                <a:moveTo>
                  <a:pt x="0" y="0"/>
                </a:moveTo>
                <a:cubicBezTo>
                  <a:pt x="2547842" y="118645"/>
                  <a:pt x="4290717" y="116012"/>
                  <a:pt x="6842589" y="0"/>
                </a:cubicBezTo>
                <a:cubicBezTo>
                  <a:pt x="6709707" y="796261"/>
                  <a:pt x="6927540" y="2253581"/>
                  <a:pt x="6842589" y="3103335"/>
                </a:cubicBezTo>
                <a:cubicBezTo>
                  <a:pt x="5254873" y="3237935"/>
                  <a:pt x="2386258" y="2946139"/>
                  <a:pt x="0" y="3103335"/>
                </a:cubicBezTo>
                <a:cubicBezTo>
                  <a:pt x="-20187" y="2093261"/>
                  <a:pt x="-152480" y="969063"/>
                  <a:pt x="0" y="0"/>
                </a:cubicBezTo>
                <a:close/>
              </a:path>
            </a:pathLst>
          </a:custGeom>
          <a:noFill/>
          <a:ln w="57150">
            <a:noFill/>
            <a:extLst>
              <a:ext uri="{C807C97D-BFC1-408E-A445-0C87EB9F89A2}">
                <ask:lineSketchStyleProps xmlns:ask="http://schemas.microsoft.com/office/drawing/2018/sketchyshapes" sd="121903347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80658A83-27BC-64BE-BCE0-87C43DBF1D16}"/>
              </a:ext>
              <a:ext uri="{C183D7F6-B498-43B3-948B-1728B52AA6E4}">
                <adec:decorative xmlns:adec="http://schemas.microsoft.com/office/drawing/2017/decorative" val="1"/>
              </a:ext>
            </a:extLst>
          </p:cNvPr>
          <p:cNvSpPr/>
          <p:nvPr/>
        </p:nvSpPr>
        <p:spPr>
          <a:xfrm>
            <a:off x="2001749" y="1033769"/>
            <a:ext cx="8632004" cy="5182095"/>
          </a:xfrm>
          <a:prstGeom prst="rect">
            <a:avLst/>
          </a:prstGeom>
          <a:noFill/>
          <a:ln w="57150">
            <a:solidFill>
              <a:srgbClr val="EC6625"/>
            </a:solidFill>
            <a:extLst>
              <a:ext uri="{C807C97D-BFC1-408E-A445-0C87EB9F89A2}">
                <ask:lineSketchStyleProps xmlns:ask="http://schemas.microsoft.com/office/drawing/2018/sketchyshapes" sd="1219033472">
                  <a:custGeom>
                    <a:avLst/>
                    <a:gdLst>
                      <a:gd name="connsiteX0" fmla="*/ 0 w 8632004"/>
                      <a:gd name="connsiteY0" fmla="*/ 0 h 4699210"/>
                      <a:gd name="connsiteX1" fmla="*/ 8632004 w 8632004"/>
                      <a:gd name="connsiteY1" fmla="*/ 0 h 4699210"/>
                      <a:gd name="connsiteX2" fmla="*/ 8632004 w 8632004"/>
                      <a:gd name="connsiteY2" fmla="*/ 4699210 h 4699210"/>
                      <a:gd name="connsiteX3" fmla="*/ 0 w 8632004"/>
                      <a:gd name="connsiteY3" fmla="*/ 4699210 h 4699210"/>
                      <a:gd name="connsiteX4" fmla="*/ 0 w 8632004"/>
                      <a:gd name="connsiteY4" fmla="*/ 0 h 46992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32004" h="4699210" extrusionOk="0">
                        <a:moveTo>
                          <a:pt x="0" y="0"/>
                        </a:moveTo>
                        <a:cubicBezTo>
                          <a:pt x="1768627" y="118645"/>
                          <a:pt x="5385676" y="116012"/>
                          <a:pt x="8632004" y="0"/>
                        </a:cubicBezTo>
                        <a:cubicBezTo>
                          <a:pt x="8499122" y="1950098"/>
                          <a:pt x="8716955" y="3989278"/>
                          <a:pt x="8632004" y="4699210"/>
                        </a:cubicBezTo>
                        <a:cubicBezTo>
                          <a:pt x="7704048" y="4833810"/>
                          <a:pt x="3460537" y="4542014"/>
                          <a:pt x="0" y="4699210"/>
                        </a:cubicBezTo>
                        <a:cubicBezTo>
                          <a:pt x="-20187" y="2745943"/>
                          <a:pt x="-152480" y="1142420"/>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3300CEDB-345A-E429-66D0-8E1CBD7C896D}"/>
              </a:ext>
              <a:ext uri="{C183D7F6-B498-43B3-948B-1728B52AA6E4}">
                <adec:decorative xmlns:adec="http://schemas.microsoft.com/office/drawing/2017/decorative" val="1"/>
              </a:ext>
            </a:extLst>
          </p:cNvPr>
          <p:cNvSpPr/>
          <p:nvPr/>
        </p:nvSpPr>
        <p:spPr>
          <a:xfrm>
            <a:off x="410966" y="174661"/>
            <a:ext cx="11270751" cy="6503541"/>
          </a:xfrm>
          <a:prstGeom prst="rect">
            <a:avLst/>
          </a:prstGeom>
          <a:noFill/>
          <a:ln w="57150">
            <a:solidFill>
              <a:srgbClr val="EC6625"/>
            </a:solidFill>
            <a:extLst>
              <a:ext uri="{C807C97D-BFC1-408E-A445-0C87EB9F89A2}">
                <ask:lineSketchStyleProps xmlns:ask="http://schemas.microsoft.com/office/drawing/2018/sketchyshapes" sd="1219033472">
                  <a:custGeom>
                    <a:avLst/>
                    <a:gdLst>
                      <a:gd name="connsiteX0" fmla="*/ 0 w 11270751"/>
                      <a:gd name="connsiteY0" fmla="*/ 0 h 6503541"/>
                      <a:gd name="connsiteX1" fmla="*/ 11270751 w 11270751"/>
                      <a:gd name="connsiteY1" fmla="*/ 0 h 6503541"/>
                      <a:gd name="connsiteX2" fmla="*/ 11270751 w 11270751"/>
                      <a:gd name="connsiteY2" fmla="*/ 6503541 h 6503541"/>
                      <a:gd name="connsiteX3" fmla="*/ 0 w 11270751"/>
                      <a:gd name="connsiteY3" fmla="*/ 6503541 h 6503541"/>
                      <a:gd name="connsiteX4" fmla="*/ 0 w 11270751"/>
                      <a:gd name="connsiteY4" fmla="*/ 0 h 65035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70751" h="6503541" extrusionOk="0">
                        <a:moveTo>
                          <a:pt x="0" y="0"/>
                        </a:moveTo>
                        <a:cubicBezTo>
                          <a:pt x="4092115" y="118645"/>
                          <a:pt x="5781703" y="116012"/>
                          <a:pt x="11270751" y="0"/>
                        </a:cubicBezTo>
                        <a:cubicBezTo>
                          <a:pt x="11137869" y="1071026"/>
                          <a:pt x="11355702" y="4371912"/>
                          <a:pt x="11270751" y="6503541"/>
                        </a:cubicBezTo>
                        <a:cubicBezTo>
                          <a:pt x="7904284" y="6638141"/>
                          <a:pt x="5425909" y="6346345"/>
                          <a:pt x="0" y="6503541"/>
                        </a:cubicBezTo>
                        <a:cubicBezTo>
                          <a:pt x="-20187" y="3551173"/>
                          <a:pt x="-152480" y="907842"/>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6C1C5305-6C69-4E1B-83B2-97D15AEFF19E}"/>
              </a:ext>
              <a:ext uri="{C183D7F6-B498-43B3-948B-1728B52AA6E4}">
                <adec:decorative xmlns:adec="http://schemas.microsoft.com/office/drawing/2017/decorative" val="1"/>
              </a:ext>
            </a:extLst>
          </p:cNvPr>
          <p:cNvSpPr/>
          <p:nvPr/>
        </p:nvSpPr>
        <p:spPr>
          <a:xfrm>
            <a:off x="2716493" y="2101844"/>
            <a:ext cx="7030588" cy="3722385"/>
          </a:xfrm>
          <a:prstGeom prst="rect">
            <a:avLst/>
          </a:prstGeom>
          <a:noFill/>
          <a:ln w="57150">
            <a:solidFill>
              <a:srgbClr val="EC6625"/>
            </a:solidFill>
            <a:extLst>
              <a:ext uri="{C807C97D-BFC1-408E-A445-0C87EB9F89A2}">
                <ask:lineSketchStyleProps xmlns:ask="http://schemas.microsoft.com/office/drawing/2018/sketchyshapes" sd="1219033472">
                  <a:custGeom>
                    <a:avLst/>
                    <a:gdLst>
                      <a:gd name="connsiteX0" fmla="*/ 0 w 8632004"/>
                      <a:gd name="connsiteY0" fmla="*/ 0 h 4699210"/>
                      <a:gd name="connsiteX1" fmla="*/ 8632004 w 8632004"/>
                      <a:gd name="connsiteY1" fmla="*/ 0 h 4699210"/>
                      <a:gd name="connsiteX2" fmla="*/ 8632004 w 8632004"/>
                      <a:gd name="connsiteY2" fmla="*/ 4699210 h 4699210"/>
                      <a:gd name="connsiteX3" fmla="*/ 0 w 8632004"/>
                      <a:gd name="connsiteY3" fmla="*/ 4699210 h 4699210"/>
                      <a:gd name="connsiteX4" fmla="*/ 0 w 8632004"/>
                      <a:gd name="connsiteY4" fmla="*/ 0 h 46992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32004" h="4699210" extrusionOk="0">
                        <a:moveTo>
                          <a:pt x="0" y="0"/>
                        </a:moveTo>
                        <a:cubicBezTo>
                          <a:pt x="1768627" y="118645"/>
                          <a:pt x="5385676" y="116012"/>
                          <a:pt x="8632004" y="0"/>
                        </a:cubicBezTo>
                        <a:cubicBezTo>
                          <a:pt x="8499122" y="1950098"/>
                          <a:pt x="8716955" y="3989278"/>
                          <a:pt x="8632004" y="4699210"/>
                        </a:cubicBezTo>
                        <a:cubicBezTo>
                          <a:pt x="7704048" y="4833810"/>
                          <a:pt x="3460537" y="4542014"/>
                          <a:pt x="0" y="4699210"/>
                        </a:cubicBezTo>
                        <a:cubicBezTo>
                          <a:pt x="-20187" y="2745943"/>
                          <a:pt x="-152480" y="1142420"/>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4989900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F7E37F6E-3AB0-CEA7-18A4-81EB6C1B36B1}"/>
              </a:ext>
            </a:extLst>
          </p:cNvPr>
          <p:cNvSpPr>
            <a:spLocks noGrp="1"/>
          </p:cNvSpPr>
          <p:nvPr>
            <p:ph type="title"/>
          </p:nvPr>
        </p:nvSpPr>
        <p:spPr/>
        <p:txBody>
          <a:bodyPr/>
          <a:lstStyle/>
          <a:p>
            <a:r>
              <a:rPr lang="en-GB" dirty="0"/>
              <a:t>Archaeological evidence found at </a:t>
            </a:r>
            <a:r>
              <a:rPr lang="en-GB" dirty="0" err="1"/>
              <a:t>Birdoswald</a:t>
            </a:r>
            <a:r>
              <a:rPr lang="en-GB" dirty="0"/>
              <a:t> Roman fort</a:t>
            </a:r>
          </a:p>
        </p:txBody>
      </p:sp>
      <p:pic>
        <p:nvPicPr>
          <p:cNvPr id="4" name="Content Placeholder 3" descr="Detail of two cubic bone dice, found at Birdoswald Roman Fort ">
            <a:extLst>
              <a:ext uri="{FF2B5EF4-FFF2-40B4-BE49-F238E27FC236}">
                <a16:creationId xmlns:a16="http://schemas.microsoft.com/office/drawing/2014/main" id="{CE164E36-949C-1F87-F164-4E840C45D503}"/>
              </a:ext>
            </a:extLst>
          </p:cNvPr>
          <p:cNvPicPr>
            <a:picLocks noChangeAspect="1"/>
          </p:cNvPicPr>
          <p:nvPr/>
        </p:nvPicPr>
        <p:blipFill rotWithShape="1">
          <a:blip r:embed="rId2"/>
          <a:srcRect l="15103" t="26923" r="19201" b="28204"/>
          <a:stretch/>
        </p:blipFill>
        <p:spPr>
          <a:xfrm>
            <a:off x="403098" y="1330174"/>
            <a:ext cx="2074096" cy="961348"/>
          </a:xfrm>
          <a:prstGeom prst="rect">
            <a:avLst/>
          </a:prstGeom>
          <a:ln>
            <a:solidFill>
              <a:schemeClr val="bg1"/>
            </a:solidFill>
            <a:extLst>
              <a:ext uri="{C807C97D-BFC1-408E-A445-0C87EB9F89A2}">
                <ask:lineSketchStyleProps xmlns:ask="http://schemas.microsoft.com/office/drawing/2018/sketchyshapes">
                  <ask:type>
                    <ask:lineSketchNone/>
                  </ask:type>
                </ask:lineSketchStyleProps>
              </a:ext>
            </a:extLst>
          </a:ln>
        </p:spPr>
      </p:pic>
      <p:grpSp>
        <p:nvGrpSpPr>
          <p:cNvPr id="2" name="Group 1" descr="Two dice made from bone and carved with numbers on each face. Playing games was a popular pastime for Roman soldiers on the wall.">
            <a:extLst>
              <a:ext uri="{FF2B5EF4-FFF2-40B4-BE49-F238E27FC236}">
                <a16:creationId xmlns:a16="http://schemas.microsoft.com/office/drawing/2014/main" id="{F39E2A67-CB0C-83CE-9F38-D4D42A559306}"/>
              </a:ext>
            </a:extLst>
          </p:cNvPr>
          <p:cNvGrpSpPr/>
          <p:nvPr/>
        </p:nvGrpSpPr>
        <p:grpSpPr>
          <a:xfrm>
            <a:off x="2797620" y="845398"/>
            <a:ext cx="3393286" cy="1712874"/>
            <a:chOff x="2797620" y="845398"/>
            <a:chExt cx="3393286" cy="1712874"/>
          </a:xfrm>
        </p:grpSpPr>
        <p:sp>
          <p:nvSpPr>
            <p:cNvPr id="22" name="Picture 5">
              <a:extLst>
                <a:ext uri="{FF2B5EF4-FFF2-40B4-BE49-F238E27FC236}">
                  <a16:creationId xmlns:a16="http://schemas.microsoft.com/office/drawing/2014/main" id="{3F01B229-0FD6-DCBB-4929-7DAFA66E563E}"/>
                </a:ext>
                <a:ext uri="{C183D7F6-B498-43B3-948B-1728B52AA6E4}">
                  <adec:decorative xmlns:adec="http://schemas.microsoft.com/office/drawing/2017/decorative" val="1"/>
                </a:ext>
              </a:extLst>
            </p:cNvPr>
            <p:cNvSpPr/>
            <p:nvPr/>
          </p:nvSpPr>
          <p:spPr>
            <a:xfrm>
              <a:off x="2797620" y="845398"/>
              <a:ext cx="3393286" cy="1712874"/>
            </a:xfrm>
            <a:custGeom>
              <a:avLst/>
              <a:gdLst>
                <a:gd name="connsiteX0" fmla="*/ 2014951 w 4369304"/>
                <a:gd name="connsiteY0" fmla="*/ 4041708 h 4114026"/>
                <a:gd name="connsiteX1" fmla="*/ 1431807 w 4369304"/>
                <a:gd name="connsiteY1" fmla="*/ 4043255 h 4114026"/>
                <a:gd name="connsiteX2" fmla="*/ 1024998 w 4369304"/>
                <a:gd name="connsiteY2" fmla="*/ 4092757 h 4114026"/>
                <a:gd name="connsiteX3" fmla="*/ 817727 w 4369304"/>
                <a:gd name="connsiteY3" fmla="*/ 4111319 h 4114026"/>
                <a:gd name="connsiteX4" fmla="*/ 398544 w 4369304"/>
                <a:gd name="connsiteY4" fmla="*/ 4109773 h 4114026"/>
                <a:gd name="connsiteX5" fmla="*/ 185085 w 4369304"/>
                <a:gd name="connsiteY5" fmla="*/ 4077287 h 4114026"/>
                <a:gd name="connsiteX6" fmla="*/ 117026 w 4369304"/>
                <a:gd name="connsiteY6" fmla="*/ 3995301 h 4114026"/>
                <a:gd name="connsiteX7" fmla="*/ 70622 w 4369304"/>
                <a:gd name="connsiteY7" fmla="*/ 3767904 h 4114026"/>
                <a:gd name="connsiteX8" fmla="*/ 30405 w 4369304"/>
                <a:gd name="connsiteY8" fmla="*/ 3340955 h 4114026"/>
                <a:gd name="connsiteX9" fmla="*/ 1016 w 4369304"/>
                <a:gd name="connsiteY9" fmla="*/ 2784065 h 4114026"/>
                <a:gd name="connsiteX10" fmla="*/ 2563 w 4369304"/>
                <a:gd name="connsiteY10" fmla="*/ 2357115 h 4114026"/>
                <a:gd name="connsiteX11" fmla="*/ 18031 w 4369304"/>
                <a:gd name="connsiteY11" fmla="*/ 1815694 h 4114026"/>
                <a:gd name="connsiteX12" fmla="*/ 21124 w 4369304"/>
                <a:gd name="connsiteY12" fmla="*/ 1418136 h 4114026"/>
                <a:gd name="connsiteX13" fmla="*/ 47420 w 4369304"/>
                <a:gd name="connsiteY13" fmla="*/ 969530 h 4114026"/>
                <a:gd name="connsiteX14" fmla="*/ 155696 w 4369304"/>
                <a:gd name="connsiteY14" fmla="*/ 308997 h 4114026"/>
                <a:gd name="connsiteX15" fmla="*/ 233036 w 4369304"/>
                <a:gd name="connsiteY15" fmla="*/ 194525 h 4114026"/>
                <a:gd name="connsiteX16" fmla="*/ 429480 w 4369304"/>
                <a:gd name="connsiteY16" fmla="*/ 140383 h 4114026"/>
                <a:gd name="connsiteX17" fmla="*/ 605815 w 4369304"/>
                <a:gd name="connsiteY17" fmla="*/ 101710 h 4114026"/>
                <a:gd name="connsiteX18" fmla="*/ 943018 w 4369304"/>
                <a:gd name="connsiteY18" fmla="*/ 61490 h 4114026"/>
                <a:gd name="connsiteX19" fmla="*/ 1526162 w 4369304"/>
                <a:gd name="connsiteY19" fmla="*/ 93975 h 4114026"/>
                <a:gd name="connsiteX20" fmla="*/ 1833975 w 4369304"/>
                <a:gd name="connsiteY20" fmla="*/ 128007 h 4114026"/>
                <a:gd name="connsiteX21" fmla="*/ 2621297 w 4369304"/>
                <a:gd name="connsiteY21" fmla="*/ 118726 h 4114026"/>
                <a:gd name="connsiteX22" fmla="*/ 3040480 w 4369304"/>
                <a:gd name="connsiteY22" fmla="*/ 90881 h 4114026"/>
                <a:gd name="connsiteX23" fmla="*/ 3309624 w 4369304"/>
                <a:gd name="connsiteY23" fmla="*/ 53755 h 4114026"/>
                <a:gd name="connsiteX24" fmla="*/ 3736541 w 4369304"/>
                <a:gd name="connsiteY24" fmla="*/ 25911 h 4114026"/>
                <a:gd name="connsiteX25" fmla="*/ 4089211 w 4369304"/>
                <a:gd name="connsiteY25" fmla="*/ 1160 h 4114026"/>
                <a:gd name="connsiteX26" fmla="*/ 4158817 w 4369304"/>
                <a:gd name="connsiteY26" fmla="*/ 10442 h 4114026"/>
                <a:gd name="connsiteX27" fmla="*/ 4231517 w 4369304"/>
                <a:gd name="connsiteY27" fmla="*/ 120273 h 4114026"/>
                <a:gd name="connsiteX28" fmla="*/ 4260906 w 4369304"/>
                <a:gd name="connsiteY28" fmla="*/ 287340 h 4114026"/>
                <a:gd name="connsiteX29" fmla="*/ 4327419 w 4369304"/>
                <a:gd name="connsiteY29" fmla="*/ 650865 h 4114026"/>
                <a:gd name="connsiteX30" fmla="*/ 4367636 w 4369304"/>
                <a:gd name="connsiteY30" fmla="*/ 1071627 h 4114026"/>
                <a:gd name="connsiteX31" fmla="*/ 4362995 w 4369304"/>
                <a:gd name="connsiteY31" fmla="*/ 1305212 h 4114026"/>
                <a:gd name="connsiteX32" fmla="*/ 4347527 w 4369304"/>
                <a:gd name="connsiteY32" fmla="*/ 1792490 h 4114026"/>
                <a:gd name="connsiteX33" fmla="*/ 4332059 w 4369304"/>
                <a:gd name="connsiteY33" fmla="*/ 2171485 h 4114026"/>
                <a:gd name="connsiteX34" fmla="*/ 4328966 w 4369304"/>
                <a:gd name="connsiteY34" fmla="*/ 2760861 h 4114026"/>
                <a:gd name="connsiteX35" fmla="*/ 4305764 w 4369304"/>
                <a:gd name="connsiteY35" fmla="*/ 3384268 h 4114026"/>
                <a:gd name="connsiteX36" fmla="*/ 4285655 w 4369304"/>
                <a:gd name="connsiteY36" fmla="*/ 3628681 h 4114026"/>
                <a:gd name="connsiteX37" fmla="*/ 4256266 w 4369304"/>
                <a:gd name="connsiteY37" fmla="*/ 3795748 h 4114026"/>
                <a:gd name="connsiteX38" fmla="*/ 4177379 w 4369304"/>
                <a:gd name="connsiteY38" fmla="*/ 3885470 h 4114026"/>
                <a:gd name="connsiteX39" fmla="*/ 3540097 w 4369304"/>
                <a:gd name="connsiteY39" fmla="*/ 3934971 h 4114026"/>
                <a:gd name="connsiteX40" fmla="*/ 3236924 w 4369304"/>
                <a:gd name="connsiteY40" fmla="*/ 3973644 h 4114026"/>
                <a:gd name="connsiteX41" fmla="*/ 3111633 w 4369304"/>
                <a:gd name="connsiteY41" fmla="*/ 3987566 h 4114026"/>
                <a:gd name="connsiteX42" fmla="*/ 2861051 w 4369304"/>
                <a:gd name="connsiteY42" fmla="*/ 4030880 h 4114026"/>
                <a:gd name="connsiteX43" fmla="*/ 2621297 w 4369304"/>
                <a:gd name="connsiteY43" fmla="*/ 4061818 h 4114026"/>
                <a:gd name="connsiteX44" fmla="*/ 2016498 w 4369304"/>
                <a:gd name="connsiteY44" fmla="*/ 4050990 h 4114026"/>
                <a:gd name="connsiteX45" fmla="*/ 2014951 w 4369304"/>
                <a:gd name="connsiteY45" fmla="*/ 4041708 h 4114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4369304" h="4114026">
                  <a:moveTo>
                    <a:pt x="2014951" y="4041708"/>
                  </a:moveTo>
                  <a:cubicBezTo>
                    <a:pt x="1820054" y="4041708"/>
                    <a:pt x="1626704" y="4035521"/>
                    <a:pt x="1431807" y="4043255"/>
                  </a:cubicBezTo>
                  <a:cubicBezTo>
                    <a:pt x="1295689" y="4049443"/>
                    <a:pt x="1161117" y="4075740"/>
                    <a:pt x="1024998" y="4092757"/>
                  </a:cubicBezTo>
                  <a:cubicBezTo>
                    <a:pt x="955392" y="4100491"/>
                    <a:pt x="887333" y="4111319"/>
                    <a:pt x="817727" y="4111319"/>
                  </a:cubicBezTo>
                  <a:cubicBezTo>
                    <a:pt x="678515" y="4114413"/>
                    <a:pt x="537756" y="4115960"/>
                    <a:pt x="398544" y="4109773"/>
                  </a:cubicBezTo>
                  <a:cubicBezTo>
                    <a:pt x="327391" y="4106679"/>
                    <a:pt x="256238" y="4088116"/>
                    <a:pt x="185085" y="4077287"/>
                  </a:cubicBezTo>
                  <a:cubicBezTo>
                    <a:pt x="152603" y="4071100"/>
                    <a:pt x="132494" y="4041708"/>
                    <a:pt x="117026" y="3995301"/>
                  </a:cubicBezTo>
                  <a:cubicBezTo>
                    <a:pt x="92277" y="3921049"/>
                    <a:pt x="76809" y="3845250"/>
                    <a:pt x="70622" y="3767904"/>
                  </a:cubicBezTo>
                  <a:cubicBezTo>
                    <a:pt x="56701" y="3625587"/>
                    <a:pt x="44326" y="3483271"/>
                    <a:pt x="30405" y="3340955"/>
                  </a:cubicBezTo>
                  <a:cubicBezTo>
                    <a:pt x="11844" y="3156872"/>
                    <a:pt x="2563" y="2969695"/>
                    <a:pt x="1016" y="2784065"/>
                  </a:cubicBezTo>
                  <a:cubicBezTo>
                    <a:pt x="-531" y="2641748"/>
                    <a:pt x="-531" y="2499432"/>
                    <a:pt x="2563" y="2357115"/>
                  </a:cubicBezTo>
                  <a:cubicBezTo>
                    <a:pt x="5656" y="2176126"/>
                    <a:pt x="13390" y="1996684"/>
                    <a:pt x="18031" y="1815694"/>
                  </a:cubicBezTo>
                  <a:cubicBezTo>
                    <a:pt x="21124" y="1682659"/>
                    <a:pt x="21124" y="1551171"/>
                    <a:pt x="21124" y="1418136"/>
                  </a:cubicBezTo>
                  <a:cubicBezTo>
                    <a:pt x="21124" y="1266539"/>
                    <a:pt x="36592" y="1119581"/>
                    <a:pt x="47420" y="969530"/>
                  </a:cubicBezTo>
                  <a:cubicBezTo>
                    <a:pt x="64435" y="740587"/>
                    <a:pt x="106199" y="524018"/>
                    <a:pt x="155696" y="308997"/>
                  </a:cubicBezTo>
                  <a:cubicBezTo>
                    <a:pt x="169617" y="247120"/>
                    <a:pt x="192819" y="209994"/>
                    <a:pt x="233036" y="194525"/>
                  </a:cubicBezTo>
                  <a:cubicBezTo>
                    <a:pt x="296455" y="168227"/>
                    <a:pt x="362967" y="149664"/>
                    <a:pt x="429480" y="140383"/>
                  </a:cubicBezTo>
                  <a:cubicBezTo>
                    <a:pt x="489805" y="131101"/>
                    <a:pt x="548584" y="118726"/>
                    <a:pt x="605815" y="101710"/>
                  </a:cubicBezTo>
                  <a:cubicBezTo>
                    <a:pt x="715638" y="67678"/>
                    <a:pt x="830101" y="55302"/>
                    <a:pt x="943018" y="61490"/>
                  </a:cubicBezTo>
                  <a:cubicBezTo>
                    <a:pt x="1137915" y="70771"/>
                    <a:pt x="1331265" y="80053"/>
                    <a:pt x="1526162" y="93975"/>
                  </a:cubicBezTo>
                  <a:cubicBezTo>
                    <a:pt x="1628251" y="101710"/>
                    <a:pt x="1730340" y="126460"/>
                    <a:pt x="1833975" y="128007"/>
                  </a:cubicBezTo>
                  <a:cubicBezTo>
                    <a:pt x="2096932" y="131101"/>
                    <a:pt x="2358341" y="126460"/>
                    <a:pt x="2621297" y="118726"/>
                  </a:cubicBezTo>
                  <a:cubicBezTo>
                    <a:pt x="2760509" y="115632"/>
                    <a:pt x="2901268" y="103257"/>
                    <a:pt x="3040480" y="90881"/>
                  </a:cubicBezTo>
                  <a:cubicBezTo>
                    <a:pt x="3130195" y="83147"/>
                    <a:pt x="3219909" y="69225"/>
                    <a:pt x="3309624" y="53755"/>
                  </a:cubicBezTo>
                  <a:cubicBezTo>
                    <a:pt x="3451929" y="29005"/>
                    <a:pt x="3594235" y="27458"/>
                    <a:pt x="3736541" y="25911"/>
                  </a:cubicBezTo>
                  <a:cubicBezTo>
                    <a:pt x="3854098" y="24364"/>
                    <a:pt x="3971654" y="25911"/>
                    <a:pt x="4089211" y="1160"/>
                  </a:cubicBezTo>
                  <a:cubicBezTo>
                    <a:pt x="4112413" y="-1934"/>
                    <a:pt x="4137162" y="1160"/>
                    <a:pt x="4158817" y="10442"/>
                  </a:cubicBezTo>
                  <a:cubicBezTo>
                    <a:pt x="4194394" y="24364"/>
                    <a:pt x="4220689" y="61490"/>
                    <a:pt x="4231517" y="120273"/>
                  </a:cubicBezTo>
                  <a:cubicBezTo>
                    <a:pt x="4242345" y="175962"/>
                    <a:pt x="4250079" y="231651"/>
                    <a:pt x="4260906" y="287340"/>
                  </a:cubicBezTo>
                  <a:cubicBezTo>
                    <a:pt x="4282562" y="407999"/>
                    <a:pt x="4310404" y="527112"/>
                    <a:pt x="4327419" y="650865"/>
                  </a:cubicBezTo>
                  <a:cubicBezTo>
                    <a:pt x="4345980" y="790088"/>
                    <a:pt x="4358355" y="930858"/>
                    <a:pt x="4367636" y="1071627"/>
                  </a:cubicBezTo>
                  <a:cubicBezTo>
                    <a:pt x="4372276" y="1148973"/>
                    <a:pt x="4366089" y="1227866"/>
                    <a:pt x="4362995" y="1305212"/>
                  </a:cubicBezTo>
                  <a:cubicBezTo>
                    <a:pt x="4358355" y="1467638"/>
                    <a:pt x="4353714" y="1630064"/>
                    <a:pt x="4347527" y="1792490"/>
                  </a:cubicBezTo>
                  <a:cubicBezTo>
                    <a:pt x="4342887" y="1919338"/>
                    <a:pt x="4333606" y="2044638"/>
                    <a:pt x="4332059" y="2171485"/>
                  </a:cubicBezTo>
                  <a:cubicBezTo>
                    <a:pt x="4328966" y="2367944"/>
                    <a:pt x="4325872" y="2564402"/>
                    <a:pt x="4328966" y="2760861"/>
                  </a:cubicBezTo>
                  <a:cubicBezTo>
                    <a:pt x="4333606" y="2969695"/>
                    <a:pt x="4325872" y="3176981"/>
                    <a:pt x="4305764" y="3384268"/>
                  </a:cubicBezTo>
                  <a:cubicBezTo>
                    <a:pt x="4298030" y="3464708"/>
                    <a:pt x="4294936" y="3548242"/>
                    <a:pt x="4285655" y="3628681"/>
                  </a:cubicBezTo>
                  <a:cubicBezTo>
                    <a:pt x="4277921" y="3684370"/>
                    <a:pt x="4268640" y="3740059"/>
                    <a:pt x="4256266" y="3795748"/>
                  </a:cubicBezTo>
                  <a:cubicBezTo>
                    <a:pt x="4243891" y="3854531"/>
                    <a:pt x="4217596" y="3880829"/>
                    <a:pt x="4177379" y="3885470"/>
                  </a:cubicBezTo>
                  <a:cubicBezTo>
                    <a:pt x="3965467" y="3908673"/>
                    <a:pt x="3752009" y="3924143"/>
                    <a:pt x="3540097" y="3934971"/>
                  </a:cubicBezTo>
                  <a:cubicBezTo>
                    <a:pt x="3439555" y="3939612"/>
                    <a:pt x="3337466" y="3961269"/>
                    <a:pt x="3236924" y="3973644"/>
                  </a:cubicBezTo>
                  <a:cubicBezTo>
                    <a:pt x="3195160" y="3978285"/>
                    <a:pt x="3153397" y="3979831"/>
                    <a:pt x="3111633" y="3987566"/>
                  </a:cubicBezTo>
                  <a:cubicBezTo>
                    <a:pt x="3028106" y="4001489"/>
                    <a:pt x="2944578" y="4018504"/>
                    <a:pt x="2861051" y="4030880"/>
                  </a:cubicBezTo>
                  <a:cubicBezTo>
                    <a:pt x="2780618" y="4043255"/>
                    <a:pt x="2700184" y="4060271"/>
                    <a:pt x="2621297" y="4061818"/>
                  </a:cubicBezTo>
                  <a:cubicBezTo>
                    <a:pt x="2420213" y="4061818"/>
                    <a:pt x="2217582" y="4054084"/>
                    <a:pt x="2016498" y="4050990"/>
                  </a:cubicBezTo>
                  <a:lnTo>
                    <a:pt x="2014951" y="4041708"/>
                  </a:lnTo>
                  <a:close/>
                </a:path>
              </a:pathLst>
            </a:custGeom>
            <a:solidFill>
              <a:srgbClr val="ADD0F0"/>
            </a:solidFill>
            <a:ln w="15449" cap="flat">
              <a:noFill/>
              <a:prstDash val="solid"/>
              <a:miter/>
            </a:ln>
          </p:spPr>
          <p:txBody>
            <a:bodyPr rtlCol="0" anchor="ctr"/>
            <a:lstStyle/>
            <a:p>
              <a:endParaRPr lang="en-US"/>
            </a:p>
          </p:txBody>
        </p:sp>
        <p:sp>
          <p:nvSpPr>
            <p:cNvPr id="23" name="TextBox 22" descr="Two dice made from bone and carved with numbers on each face. Playing games was a popular pastime for Roman soldiers on the wall.  &#10;">
              <a:extLst>
                <a:ext uri="{FF2B5EF4-FFF2-40B4-BE49-F238E27FC236}">
                  <a16:creationId xmlns:a16="http://schemas.microsoft.com/office/drawing/2014/main" id="{8E8B1550-3866-C36C-5C68-BB72F2BB7EEA}"/>
                </a:ext>
                <a:ext uri="{C183D7F6-B498-43B3-948B-1728B52AA6E4}">
                  <adec:decorative xmlns:adec="http://schemas.microsoft.com/office/drawing/2017/decorative" val="0"/>
                </a:ext>
              </a:extLst>
            </p:cNvPr>
            <p:cNvSpPr txBox="1"/>
            <p:nvPr/>
          </p:nvSpPr>
          <p:spPr>
            <a:xfrm>
              <a:off x="2995247" y="963246"/>
              <a:ext cx="3182813" cy="14773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ea typeface="+mn-lt"/>
                  <a:cs typeface="+mn-lt"/>
                </a:rPr>
                <a:t>Two dice made from bone and carved with numbers on each face. </a:t>
              </a:r>
              <a:r>
                <a:rPr lang="en-US" dirty="0"/>
                <a:t>Playing games was a popular pastime for Roman soldiers on the wall.  </a:t>
              </a:r>
              <a:endParaRPr lang="en-US" dirty="0">
                <a:cs typeface="Arial"/>
              </a:endParaRPr>
            </a:p>
          </p:txBody>
        </p:sp>
      </p:grpSp>
      <p:pic>
        <p:nvPicPr>
          <p:cNvPr id="12" name="Content Placeholder 3" descr="Detail of a cremation vessel from Birdoswald Roman Fort">
            <a:extLst>
              <a:ext uri="{FF2B5EF4-FFF2-40B4-BE49-F238E27FC236}">
                <a16:creationId xmlns:a16="http://schemas.microsoft.com/office/drawing/2014/main" id="{C0B95199-2A22-698E-03E3-FA4320FC367D}"/>
              </a:ext>
            </a:extLst>
          </p:cNvPr>
          <p:cNvPicPr>
            <a:picLocks noChangeAspect="1"/>
          </p:cNvPicPr>
          <p:nvPr/>
        </p:nvPicPr>
        <p:blipFill rotWithShape="1">
          <a:blip r:embed="rId3"/>
          <a:srcRect t="19455" b="6768"/>
          <a:stretch/>
        </p:blipFill>
        <p:spPr>
          <a:xfrm>
            <a:off x="6613486" y="1039157"/>
            <a:ext cx="1668796" cy="1555208"/>
          </a:xfrm>
          <a:prstGeom prst="rect">
            <a:avLst/>
          </a:prstGeom>
        </p:spPr>
      </p:pic>
      <p:grpSp>
        <p:nvGrpSpPr>
          <p:cNvPr id="3" name="Group 2" descr="A cremation urn containing human cremation remains. &#10;Birdoswald cemetery was located on high ground to the west of the fort.">
            <a:extLst>
              <a:ext uri="{FF2B5EF4-FFF2-40B4-BE49-F238E27FC236}">
                <a16:creationId xmlns:a16="http://schemas.microsoft.com/office/drawing/2014/main" id="{E85D787D-CC94-6751-8850-87AD1CE869CA}"/>
              </a:ext>
            </a:extLst>
          </p:cNvPr>
          <p:cNvGrpSpPr/>
          <p:nvPr/>
        </p:nvGrpSpPr>
        <p:grpSpPr>
          <a:xfrm>
            <a:off x="8414927" y="904013"/>
            <a:ext cx="3634440" cy="1703105"/>
            <a:chOff x="8414927" y="904013"/>
            <a:chExt cx="3634440" cy="1703105"/>
          </a:xfrm>
        </p:grpSpPr>
        <p:sp>
          <p:nvSpPr>
            <p:cNvPr id="31" name="Picture 5">
              <a:extLst>
                <a:ext uri="{FF2B5EF4-FFF2-40B4-BE49-F238E27FC236}">
                  <a16:creationId xmlns:a16="http://schemas.microsoft.com/office/drawing/2014/main" id="{1F8D33B6-8BBB-73CB-D27C-DE10FF38A812}"/>
                </a:ext>
                <a:ext uri="{C183D7F6-B498-43B3-948B-1728B52AA6E4}">
                  <adec:decorative xmlns:adec="http://schemas.microsoft.com/office/drawing/2017/decorative" val="1"/>
                </a:ext>
              </a:extLst>
            </p:cNvPr>
            <p:cNvSpPr/>
            <p:nvPr/>
          </p:nvSpPr>
          <p:spPr>
            <a:xfrm>
              <a:off x="8414927" y="904013"/>
              <a:ext cx="3569133" cy="1703105"/>
            </a:xfrm>
            <a:custGeom>
              <a:avLst/>
              <a:gdLst>
                <a:gd name="connsiteX0" fmla="*/ 2014951 w 4369304"/>
                <a:gd name="connsiteY0" fmla="*/ 4041708 h 4114026"/>
                <a:gd name="connsiteX1" fmla="*/ 1431807 w 4369304"/>
                <a:gd name="connsiteY1" fmla="*/ 4043255 h 4114026"/>
                <a:gd name="connsiteX2" fmla="*/ 1024998 w 4369304"/>
                <a:gd name="connsiteY2" fmla="*/ 4092757 h 4114026"/>
                <a:gd name="connsiteX3" fmla="*/ 817727 w 4369304"/>
                <a:gd name="connsiteY3" fmla="*/ 4111319 h 4114026"/>
                <a:gd name="connsiteX4" fmla="*/ 398544 w 4369304"/>
                <a:gd name="connsiteY4" fmla="*/ 4109773 h 4114026"/>
                <a:gd name="connsiteX5" fmla="*/ 185085 w 4369304"/>
                <a:gd name="connsiteY5" fmla="*/ 4077287 h 4114026"/>
                <a:gd name="connsiteX6" fmla="*/ 117026 w 4369304"/>
                <a:gd name="connsiteY6" fmla="*/ 3995301 h 4114026"/>
                <a:gd name="connsiteX7" fmla="*/ 70622 w 4369304"/>
                <a:gd name="connsiteY7" fmla="*/ 3767904 h 4114026"/>
                <a:gd name="connsiteX8" fmla="*/ 30405 w 4369304"/>
                <a:gd name="connsiteY8" fmla="*/ 3340955 h 4114026"/>
                <a:gd name="connsiteX9" fmla="*/ 1016 w 4369304"/>
                <a:gd name="connsiteY9" fmla="*/ 2784065 h 4114026"/>
                <a:gd name="connsiteX10" fmla="*/ 2563 w 4369304"/>
                <a:gd name="connsiteY10" fmla="*/ 2357115 h 4114026"/>
                <a:gd name="connsiteX11" fmla="*/ 18031 w 4369304"/>
                <a:gd name="connsiteY11" fmla="*/ 1815694 h 4114026"/>
                <a:gd name="connsiteX12" fmla="*/ 21124 w 4369304"/>
                <a:gd name="connsiteY12" fmla="*/ 1418136 h 4114026"/>
                <a:gd name="connsiteX13" fmla="*/ 47420 w 4369304"/>
                <a:gd name="connsiteY13" fmla="*/ 969530 h 4114026"/>
                <a:gd name="connsiteX14" fmla="*/ 155696 w 4369304"/>
                <a:gd name="connsiteY14" fmla="*/ 308997 h 4114026"/>
                <a:gd name="connsiteX15" fmla="*/ 233036 w 4369304"/>
                <a:gd name="connsiteY15" fmla="*/ 194525 h 4114026"/>
                <a:gd name="connsiteX16" fmla="*/ 429480 w 4369304"/>
                <a:gd name="connsiteY16" fmla="*/ 140383 h 4114026"/>
                <a:gd name="connsiteX17" fmla="*/ 605815 w 4369304"/>
                <a:gd name="connsiteY17" fmla="*/ 101710 h 4114026"/>
                <a:gd name="connsiteX18" fmla="*/ 943018 w 4369304"/>
                <a:gd name="connsiteY18" fmla="*/ 61490 h 4114026"/>
                <a:gd name="connsiteX19" fmla="*/ 1526162 w 4369304"/>
                <a:gd name="connsiteY19" fmla="*/ 93975 h 4114026"/>
                <a:gd name="connsiteX20" fmla="*/ 1833975 w 4369304"/>
                <a:gd name="connsiteY20" fmla="*/ 128007 h 4114026"/>
                <a:gd name="connsiteX21" fmla="*/ 2621297 w 4369304"/>
                <a:gd name="connsiteY21" fmla="*/ 118726 h 4114026"/>
                <a:gd name="connsiteX22" fmla="*/ 3040480 w 4369304"/>
                <a:gd name="connsiteY22" fmla="*/ 90881 h 4114026"/>
                <a:gd name="connsiteX23" fmla="*/ 3309624 w 4369304"/>
                <a:gd name="connsiteY23" fmla="*/ 53755 h 4114026"/>
                <a:gd name="connsiteX24" fmla="*/ 3736541 w 4369304"/>
                <a:gd name="connsiteY24" fmla="*/ 25911 h 4114026"/>
                <a:gd name="connsiteX25" fmla="*/ 4089211 w 4369304"/>
                <a:gd name="connsiteY25" fmla="*/ 1160 h 4114026"/>
                <a:gd name="connsiteX26" fmla="*/ 4158817 w 4369304"/>
                <a:gd name="connsiteY26" fmla="*/ 10442 h 4114026"/>
                <a:gd name="connsiteX27" fmla="*/ 4231517 w 4369304"/>
                <a:gd name="connsiteY27" fmla="*/ 120273 h 4114026"/>
                <a:gd name="connsiteX28" fmla="*/ 4260906 w 4369304"/>
                <a:gd name="connsiteY28" fmla="*/ 287340 h 4114026"/>
                <a:gd name="connsiteX29" fmla="*/ 4327419 w 4369304"/>
                <a:gd name="connsiteY29" fmla="*/ 650865 h 4114026"/>
                <a:gd name="connsiteX30" fmla="*/ 4367636 w 4369304"/>
                <a:gd name="connsiteY30" fmla="*/ 1071627 h 4114026"/>
                <a:gd name="connsiteX31" fmla="*/ 4362995 w 4369304"/>
                <a:gd name="connsiteY31" fmla="*/ 1305212 h 4114026"/>
                <a:gd name="connsiteX32" fmla="*/ 4347527 w 4369304"/>
                <a:gd name="connsiteY32" fmla="*/ 1792490 h 4114026"/>
                <a:gd name="connsiteX33" fmla="*/ 4332059 w 4369304"/>
                <a:gd name="connsiteY33" fmla="*/ 2171485 h 4114026"/>
                <a:gd name="connsiteX34" fmla="*/ 4328966 w 4369304"/>
                <a:gd name="connsiteY34" fmla="*/ 2760861 h 4114026"/>
                <a:gd name="connsiteX35" fmla="*/ 4305764 w 4369304"/>
                <a:gd name="connsiteY35" fmla="*/ 3384268 h 4114026"/>
                <a:gd name="connsiteX36" fmla="*/ 4285655 w 4369304"/>
                <a:gd name="connsiteY36" fmla="*/ 3628681 h 4114026"/>
                <a:gd name="connsiteX37" fmla="*/ 4256266 w 4369304"/>
                <a:gd name="connsiteY37" fmla="*/ 3795748 h 4114026"/>
                <a:gd name="connsiteX38" fmla="*/ 4177379 w 4369304"/>
                <a:gd name="connsiteY38" fmla="*/ 3885470 h 4114026"/>
                <a:gd name="connsiteX39" fmla="*/ 3540097 w 4369304"/>
                <a:gd name="connsiteY39" fmla="*/ 3934971 h 4114026"/>
                <a:gd name="connsiteX40" fmla="*/ 3236924 w 4369304"/>
                <a:gd name="connsiteY40" fmla="*/ 3973644 h 4114026"/>
                <a:gd name="connsiteX41" fmla="*/ 3111633 w 4369304"/>
                <a:gd name="connsiteY41" fmla="*/ 3987566 h 4114026"/>
                <a:gd name="connsiteX42" fmla="*/ 2861051 w 4369304"/>
                <a:gd name="connsiteY42" fmla="*/ 4030880 h 4114026"/>
                <a:gd name="connsiteX43" fmla="*/ 2621297 w 4369304"/>
                <a:gd name="connsiteY43" fmla="*/ 4061818 h 4114026"/>
                <a:gd name="connsiteX44" fmla="*/ 2016498 w 4369304"/>
                <a:gd name="connsiteY44" fmla="*/ 4050990 h 4114026"/>
                <a:gd name="connsiteX45" fmla="*/ 2014951 w 4369304"/>
                <a:gd name="connsiteY45" fmla="*/ 4041708 h 4114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4369304" h="4114026">
                  <a:moveTo>
                    <a:pt x="2014951" y="4041708"/>
                  </a:moveTo>
                  <a:cubicBezTo>
                    <a:pt x="1820054" y="4041708"/>
                    <a:pt x="1626704" y="4035521"/>
                    <a:pt x="1431807" y="4043255"/>
                  </a:cubicBezTo>
                  <a:cubicBezTo>
                    <a:pt x="1295689" y="4049443"/>
                    <a:pt x="1161117" y="4075740"/>
                    <a:pt x="1024998" y="4092757"/>
                  </a:cubicBezTo>
                  <a:cubicBezTo>
                    <a:pt x="955392" y="4100491"/>
                    <a:pt x="887333" y="4111319"/>
                    <a:pt x="817727" y="4111319"/>
                  </a:cubicBezTo>
                  <a:cubicBezTo>
                    <a:pt x="678515" y="4114413"/>
                    <a:pt x="537756" y="4115960"/>
                    <a:pt x="398544" y="4109773"/>
                  </a:cubicBezTo>
                  <a:cubicBezTo>
                    <a:pt x="327391" y="4106679"/>
                    <a:pt x="256238" y="4088116"/>
                    <a:pt x="185085" y="4077287"/>
                  </a:cubicBezTo>
                  <a:cubicBezTo>
                    <a:pt x="152603" y="4071100"/>
                    <a:pt x="132494" y="4041708"/>
                    <a:pt x="117026" y="3995301"/>
                  </a:cubicBezTo>
                  <a:cubicBezTo>
                    <a:pt x="92277" y="3921049"/>
                    <a:pt x="76809" y="3845250"/>
                    <a:pt x="70622" y="3767904"/>
                  </a:cubicBezTo>
                  <a:cubicBezTo>
                    <a:pt x="56701" y="3625587"/>
                    <a:pt x="44326" y="3483271"/>
                    <a:pt x="30405" y="3340955"/>
                  </a:cubicBezTo>
                  <a:cubicBezTo>
                    <a:pt x="11844" y="3156872"/>
                    <a:pt x="2563" y="2969695"/>
                    <a:pt x="1016" y="2784065"/>
                  </a:cubicBezTo>
                  <a:cubicBezTo>
                    <a:pt x="-531" y="2641748"/>
                    <a:pt x="-531" y="2499432"/>
                    <a:pt x="2563" y="2357115"/>
                  </a:cubicBezTo>
                  <a:cubicBezTo>
                    <a:pt x="5656" y="2176126"/>
                    <a:pt x="13390" y="1996684"/>
                    <a:pt x="18031" y="1815694"/>
                  </a:cubicBezTo>
                  <a:cubicBezTo>
                    <a:pt x="21124" y="1682659"/>
                    <a:pt x="21124" y="1551171"/>
                    <a:pt x="21124" y="1418136"/>
                  </a:cubicBezTo>
                  <a:cubicBezTo>
                    <a:pt x="21124" y="1266539"/>
                    <a:pt x="36592" y="1119581"/>
                    <a:pt x="47420" y="969530"/>
                  </a:cubicBezTo>
                  <a:cubicBezTo>
                    <a:pt x="64435" y="740587"/>
                    <a:pt x="106199" y="524018"/>
                    <a:pt x="155696" y="308997"/>
                  </a:cubicBezTo>
                  <a:cubicBezTo>
                    <a:pt x="169617" y="247120"/>
                    <a:pt x="192819" y="209994"/>
                    <a:pt x="233036" y="194525"/>
                  </a:cubicBezTo>
                  <a:cubicBezTo>
                    <a:pt x="296455" y="168227"/>
                    <a:pt x="362967" y="149664"/>
                    <a:pt x="429480" y="140383"/>
                  </a:cubicBezTo>
                  <a:cubicBezTo>
                    <a:pt x="489805" y="131101"/>
                    <a:pt x="548584" y="118726"/>
                    <a:pt x="605815" y="101710"/>
                  </a:cubicBezTo>
                  <a:cubicBezTo>
                    <a:pt x="715638" y="67678"/>
                    <a:pt x="830101" y="55302"/>
                    <a:pt x="943018" y="61490"/>
                  </a:cubicBezTo>
                  <a:cubicBezTo>
                    <a:pt x="1137915" y="70771"/>
                    <a:pt x="1331265" y="80053"/>
                    <a:pt x="1526162" y="93975"/>
                  </a:cubicBezTo>
                  <a:cubicBezTo>
                    <a:pt x="1628251" y="101710"/>
                    <a:pt x="1730340" y="126460"/>
                    <a:pt x="1833975" y="128007"/>
                  </a:cubicBezTo>
                  <a:cubicBezTo>
                    <a:pt x="2096932" y="131101"/>
                    <a:pt x="2358341" y="126460"/>
                    <a:pt x="2621297" y="118726"/>
                  </a:cubicBezTo>
                  <a:cubicBezTo>
                    <a:pt x="2760509" y="115632"/>
                    <a:pt x="2901268" y="103257"/>
                    <a:pt x="3040480" y="90881"/>
                  </a:cubicBezTo>
                  <a:cubicBezTo>
                    <a:pt x="3130195" y="83147"/>
                    <a:pt x="3219909" y="69225"/>
                    <a:pt x="3309624" y="53755"/>
                  </a:cubicBezTo>
                  <a:cubicBezTo>
                    <a:pt x="3451929" y="29005"/>
                    <a:pt x="3594235" y="27458"/>
                    <a:pt x="3736541" y="25911"/>
                  </a:cubicBezTo>
                  <a:cubicBezTo>
                    <a:pt x="3854098" y="24364"/>
                    <a:pt x="3971654" y="25911"/>
                    <a:pt x="4089211" y="1160"/>
                  </a:cubicBezTo>
                  <a:cubicBezTo>
                    <a:pt x="4112413" y="-1934"/>
                    <a:pt x="4137162" y="1160"/>
                    <a:pt x="4158817" y="10442"/>
                  </a:cubicBezTo>
                  <a:cubicBezTo>
                    <a:pt x="4194394" y="24364"/>
                    <a:pt x="4220689" y="61490"/>
                    <a:pt x="4231517" y="120273"/>
                  </a:cubicBezTo>
                  <a:cubicBezTo>
                    <a:pt x="4242345" y="175962"/>
                    <a:pt x="4250079" y="231651"/>
                    <a:pt x="4260906" y="287340"/>
                  </a:cubicBezTo>
                  <a:cubicBezTo>
                    <a:pt x="4282562" y="407999"/>
                    <a:pt x="4310404" y="527112"/>
                    <a:pt x="4327419" y="650865"/>
                  </a:cubicBezTo>
                  <a:cubicBezTo>
                    <a:pt x="4345980" y="790088"/>
                    <a:pt x="4358355" y="930858"/>
                    <a:pt x="4367636" y="1071627"/>
                  </a:cubicBezTo>
                  <a:cubicBezTo>
                    <a:pt x="4372276" y="1148973"/>
                    <a:pt x="4366089" y="1227866"/>
                    <a:pt x="4362995" y="1305212"/>
                  </a:cubicBezTo>
                  <a:cubicBezTo>
                    <a:pt x="4358355" y="1467638"/>
                    <a:pt x="4353714" y="1630064"/>
                    <a:pt x="4347527" y="1792490"/>
                  </a:cubicBezTo>
                  <a:cubicBezTo>
                    <a:pt x="4342887" y="1919338"/>
                    <a:pt x="4333606" y="2044638"/>
                    <a:pt x="4332059" y="2171485"/>
                  </a:cubicBezTo>
                  <a:cubicBezTo>
                    <a:pt x="4328966" y="2367944"/>
                    <a:pt x="4325872" y="2564402"/>
                    <a:pt x="4328966" y="2760861"/>
                  </a:cubicBezTo>
                  <a:cubicBezTo>
                    <a:pt x="4333606" y="2969695"/>
                    <a:pt x="4325872" y="3176981"/>
                    <a:pt x="4305764" y="3384268"/>
                  </a:cubicBezTo>
                  <a:cubicBezTo>
                    <a:pt x="4298030" y="3464708"/>
                    <a:pt x="4294936" y="3548242"/>
                    <a:pt x="4285655" y="3628681"/>
                  </a:cubicBezTo>
                  <a:cubicBezTo>
                    <a:pt x="4277921" y="3684370"/>
                    <a:pt x="4268640" y="3740059"/>
                    <a:pt x="4256266" y="3795748"/>
                  </a:cubicBezTo>
                  <a:cubicBezTo>
                    <a:pt x="4243891" y="3854531"/>
                    <a:pt x="4217596" y="3880829"/>
                    <a:pt x="4177379" y="3885470"/>
                  </a:cubicBezTo>
                  <a:cubicBezTo>
                    <a:pt x="3965467" y="3908673"/>
                    <a:pt x="3752009" y="3924143"/>
                    <a:pt x="3540097" y="3934971"/>
                  </a:cubicBezTo>
                  <a:cubicBezTo>
                    <a:pt x="3439555" y="3939612"/>
                    <a:pt x="3337466" y="3961269"/>
                    <a:pt x="3236924" y="3973644"/>
                  </a:cubicBezTo>
                  <a:cubicBezTo>
                    <a:pt x="3195160" y="3978285"/>
                    <a:pt x="3153397" y="3979831"/>
                    <a:pt x="3111633" y="3987566"/>
                  </a:cubicBezTo>
                  <a:cubicBezTo>
                    <a:pt x="3028106" y="4001489"/>
                    <a:pt x="2944578" y="4018504"/>
                    <a:pt x="2861051" y="4030880"/>
                  </a:cubicBezTo>
                  <a:cubicBezTo>
                    <a:pt x="2780618" y="4043255"/>
                    <a:pt x="2700184" y="4060271"/>
                    <a:pt x="2621297" y="4061818"/>
                  </a:cubicBezTo>
                  <a:cubicBezTo>
                    <a:pt x="2420213" y="4061818"/>
                    <a:pt x="2217582" y="4054084"/>
                    <a:pt x="2016498" y="4050990"/>
                  </a:cubicBezTo>
                  <a:lnTo>
                    <a:pt x="2014951" y="4041708"/>
                  </a:lnTo>
                  <a:close/>
                </a:path>
              </a:pathLst>
            </a:custGeom>
            <a:solidFill>
              <a:srgbClr val="ADD0F0"/>
            </a:solidFill>
            <a:ln w="15449" cap="flat">
              <a:noFill/>
              <a:prstDash val="solid"/>
              <a:miter/>
            </a:ln>
          </p:spPr>
          <p:txBody>
            <a:bodyPr rtlCol="0" anchor="ctr"/>
            <a:lstStyle/>
            <a:p>
              <a:endParaRPr lang="en-US"/>
            </a:p>
          </p:txBody>
        </p:sp>
        <p:sp>
          <p:nvSpPr>
            <p:cNvPr id="30" name="TextBox 29" descr="A cremation urn containing human cremation remains. &#10;Birdoswald cemetery was located on high ground to the west of the fort.&#10;">
              <a:extLst>
                <a:ext uri="{FF2B5EF4-FFF2-40B4-BE49-F238E27FC236}">
                  <a16:creationId xmlns:a16="http://schemas.microsoft.com/office/drawing/2014/main" id="{1E3B098F-9091-9A2B-9026-4CC831907CF6}"/>
                </a:ext>
              </a:extLst>
            </p:cNvPr>
            <p:cNvSpPr txBox="1"/>
            <p:nvPr/>
          </p:nvSpPr>
          <p:spPr>
            <a:xfrm>
              <a:off x="8671169" y="1080477"/>
              <a:ext cx="3378198" cy="14773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t>A cremation urn containing human cremation remains. </a:t>
              </a:r>
            </a:p>
            <a:p>
              <a:r>
                <a:rPr lang="en-US" dirty="0" err="1"/>
                <a:t>Birdoswald</a:t>
              </a:r>
              <a:r>
                <a:rPr lang="en-US" dirty="0"/>
                <a:t> cemetery was located on</a:t>
              </a:r>
              <a:r>
                <a:rPr lang="en-US" dirty="0">
                  <a:ea typeface="+mn-lt"/>
                  <a:cs typeface="+mn-lt"/>
                </a:rPr>
                <a:t> high ground to the west of the fort.</a:t>
              </a:r>
              <a:endParaRPr lang="en-US" dirty="0">
                <a:cs typeface="Arial"/>
              </a:endParaRPr>
            </a:p>
          </p:txBody>
        </p:sp>
      </p:grpSp>
      <p:pic>
        <p:nvPicPr>
          <p:cNvPr id="6" name="Content Placeholder 3" descr="Detail of a Manning type 3 stylus with a worn end, and a combined stylus, eraser and point, found at Birdoswald Roman Fort">
            <a:extLst>
              <a:ext uri="{FF2B5EF4-FFF2-40B4-BE49-F238E27FC236}">
                <a16:creationId xmlns:a16="http://schemas.microsoft.com/office/drawing/2014/main" id="{B5B2CC94-741A-7E6B-CB4C-F3276A39070D}"/>
              </a:ext>
            </a:extLst>
          </p:cNvPr>
          <p:cNvPicPr>
            <a:picLocks noChangeAspect="1"/>
          </p:cNvPicPr>
          <p:nvPr/>
        </p:nvPicPr>
        <p:blipFill rotWithShape="1">
          <a:blip r:embed="rId4"/>
          <a:srcRect t="8616" b="24929"/>
          <a:stretch/>
        </p:blipFill>
        <p:spPr>
          <a:xfrm>
            <a:off x="402978" y="3222489"/>
            <a:ext cx="2178959" cy="972885"/>
          </a:xfrm>
          <a:prstGeom prst="rect">
            <a:avLst/>
          </a:prstGeom>
        </p:spPr>
      </p:pic>
      <p:grpSp>
        <p:nvGrpSpPr>
          <p:cNvPr id="5" name="Group 4" descr="Two styluses used by the Romans as pens. They wrote in wax on tablets. The stylus on the bottom has an eraser on one end. It smoothed the wax to make the writing disappear.">
            <a:extLst>
              <a:ext uri="{FF2B5EF4-FFF2-40B4-BE49-F238E27FC236}">
                <a16:creationId xmlns:a16="http://schemas.microsoft.com/office/drawing/2014/main" id="{FE3542A2-7166-6E4E-B03B-4696F1BA25EF}"/>
              </a:ext>
            </a:extLst>
          </p:cNvPr>
          <p:cNvGrpSpPr/>
          <p:nvPr/>
        </p:nvGrpSpPr>
        <p:grpSpPr>
          <a:xfrm>
            <a:off x="2621774" y="2682012"/>
            <a:ext cx="3735208" cy="1927797"/>
            <a:chOff x="2621774" y="2682012"/>
            <a:chExt cx="3735208" cy="1927797"/>
          </a:xfrm>
        </p:grpSpPr>
        <p:sp>
          <p:nvSpPr>
            <p:cNvPr id="27" name="Picture 5">
              <a:extLst>
                <a:ext uri="{FF2B5EF4-FFF2-40B4-BE49-F238E27FC236}">
                  <a16:creationId xmlns:a16="http://schemas.microsoft.com/office/drawing/2014/main" id="{31A41B0F-B3C1-F66D-8C32-BD8AC9C7BC27}"/>
                </a:ext>
                <a:ext uri="{C183D7F6-B498-43B3-948B-1728B52AA6E4}">
                  <adec:decorative xmlns:adec="http://schemas.microsoft.com/office/drawing/2017/decorative" val="1"/>
                </a:ext>
              </a:extLst>
            </p:cNvPr>
            <p:cNvSpPr/>
            <p:nvPr/>
          </p:nvSpPr>
          <p:spPr>
            <a:xfrm>
              <a:off x="2621774" y="2682012"/>
              <a:ext cx="3735208" cy="1927797"/>
            </a:xfrm>
            <a:custGeom>
              <a:avLst/>
              <a:gdLst>
                <a:gd name="connsiteX0" fmla="*/ 2014951 w 4369304"/>
                <a:gd name="connsiteY0" fmla="*/ 4041708 h 4114026"/>
                <a:gd name="connsiteX1" fmla="*/ 1431807 w 4369304"/>
                <a:gd name="connsiteY1" fmla="*/ 4043255 h 4114026"/>
                <a:gd name="connsiteX2" fmla="*/ 1024998 w 4369304"/>
                <a:gd name="connsiteY2" fmla="*/ 4092757 h 4114026"/>
                <a:gd name="connsiteX3" fmla="*/ 817727 w 4369304"/>
                <a:gd name="connsiteY3" fmla="*/ 4111319 h 4114026"/>
                <a:gd name="connsiteX4" fmla="*/ 398544 w 4369304"/>
                <a:gd name="connsiteY4" fmla="*/ 4109773 h 4114026"/>
                <a:gd name="connsiteX5" fmla="*/ 185085 w 4369304"/>
                <a:gd name="connsiteY5" fmla="*/ 4077287 h 4114026"/>
                <a:gd name="connsiteX6" fmla="*/ 117026 w 4369304"/>
                <a:gd name="connsiteY6" fmla="*/ 3995301 h 4114026"/>
                <a:gd name="connsiteX7" fmla="*/ 70622 w 4369304"/>
                <a:gd name="connsiteY7" fmla="*/ 3767904 h 4114026"/>
                <a:gd name="connsiteX8" fmla="*/ 30405 w 4369304"/>
                <a:gd name="connsiteY8" fmla="*/ 3340955 h 4114026"/>
                <a:gd name="connsiteX9" fmla="*/ 1016 w 4369304"/>
                <a:gd name="connsiteY9" fmla="*/ 2784065 h 4114026"/>
                <a:gd name="connsiteX10" fmla="*/ 2563 w 4369304"/>
                <a:gd name="connsiteY10" fmla="*/ 2357115 h 4114026"/>
                <a:gd name="connsiteX11" fmla="*/ 18031 w 4369304"/>
                <a:gd name="connsiteY11" fmla="*/ 1815694 h 4114026"/>
                <a:gd name="connsiteX12" fmla="*/ 21124 w 4369304"/>
                <a:gd name="connsiteY12" fmla="*/ 1418136 h 4114026"/>
                <a:gd name="connsiteX13" fmla="*/ 47420 w 4369304"/>
                <a:gd name="connsiteY13" fmla="*/ 969530 h 4114026"/>
                <a:gd name="connsiteX14" fmla="*/ 155696 w 4369304"/>
                <a:gd name="connsiteY14" fmla="*/ 308997 h 4114026"/>
                <a:gd name="connsiteX15" fmla="*/ 233036 w 4369304"/>
                <a:gd name="connsiteY15" fmla="*/ 194525 h 4114026"/>
                <a:gd name="connsiteX16" fmla="*/ 429480 w 4369304"/>
                <a:gd name="connsiteY16" fmla="*/ 140383 h 4114026"/>
                <a:gd name="connsiteX17" fmla="*/ 605815 w 4369304"/>
                <a:gd name="connsiteY17" fmla="*/ 101710 h 4114026"/>
                <a:gd name="connsiteX18" fmla="*/ 943018 w 4369304"/>
                <a:gd name="connsiteY18" fmla="*/ 61490 h 4114026"/>
                <a:gd name="connsiteX19" fmla="*/ 1526162 w 4369304"/>
                <a:gd name="connsiteY19" fmla="*/ 93975 h 4114026"/>
                <a:gd name="connsiteX20" fmla="*/ 1833975 w 4369304"/>
                <a:gd name="connsiteY20" fmla="*/ 128007 h 4114026"/>
                <a:gd name="connsiteX21" fmla="*/ 2621297 w 4369304"/>
                <a:gd name="connsiteY21" fmla="*/ 118726 h 4114026"/>
                <a:gd name="connsiteX22" fmla="*/ 3040480 w 4369304"/>
                <a:gd name="connsiteY22" fmla="*/ 90881 h 4114026"/>
                <a:gd name="connsiteX23" fmla="*/ 3309624 w 4369304"/>
                <a:gd name="connsiteY23" fmla="*/ 53755 h 4114026"/>
                <a:gd name="connsiteX24" fmla="*/ 3736541 w 4369304"/>
                <a:gd name="connsiteY24" fmla="*/ 25911 h 4114026"/>
                <a:gd name="connsiteX25" fmla="*/ 4089211 w 4369304"/>
                <a:gd name="connsiteY25" fmla="*/ 1160 h 4114026"/>
                <a:gd name="connsiteX26" fmla="*/ 4158817 w 4369304"/>
                <a:gd name="connsiteY26" fmla="*/ 10442 h 4114026"/>
                <a:gd name="connsiteX27" fmla="*/ 4231517 w 4369304"/>
                <a:gd name="connsiteY27" fmla="*/ 120273 h 4114026"/>
                <a:gd name="connsiteX28" fmla="*/ 4260906 w 4369304"/>
                <a:gd name="connsiteY28" fmla="*/ 287340 h 4114026"/>
                <a:gd name="connsiteX29" fmla="*/ 4327419 w 4369304"/>
                <a:gd name="connsiteY29" fmla="*/ 650865 h 4114026"/>
                <a:gd name="connsiteX30" fmla="*/ 4367636 w 4369304"/>
                <a:gd name="connsiteY30" fmla="*/ 1071627 h 4114026"/>
                <a:gd name="connsiteX31" fmla="*/ 4362995 w 4369304"/>
                <a:gd name="connsiteY31" fmla="*/ 1305212 h 4114026"/>
                <a:gd name="connsiteX32" fmla="*/ 4347527 w 4369304"/>
                <a:gd name="connsiteY32" fmla="*/ 1792490 h 4114026"/>
                <a:gd name="connsiteX33" fmla="*/ 4332059 w 4369304"/>
                <a:gd name="connsiteY33" fmla="*/ 2171485 h 4114026"/>
                <a:gd name="connsiteX34" fmla="*/ 4328966 w 4369304"/>
                <a:gd name="connsiteY34" fmla="*/ 2760861 h 4114026"/>
                <a:gd name="connsiteX35" fmla="*/ 4305764 w 4369304"/>
                <a:gd name="connsiteY35" fmla="*/ 3384268 h 4114026"/>
                <a:gd name="connsiteX36" fmla="*/ 4285655 w 4369304"/>
                <a:gd name="connsiteY36" fmla="*/ 3628681 h 4114026"/>
                <a:gd name="connsiteX37" fmla="*/ 4256266 w 4369304"/>
                <a:gd name="connsiteY37" fmla="*/ 3795748 h 4114026"/>
                <a:gd name="connsiteX38" fmla="*/ 4177379 w 4369304"/>
                <a:gd name="connsiteY38" fmla="*/ 3885470 h 4114026"/>
                <a:gd name="connsiteX39" fmla="*/ 3540097 w 4369304"/>
                <a:gd name="connsiteY39" fmla="*/ 3934971 h 4114026"/>
                <a:gd name="connsiteX40" fmla="*/ 3236924 w 4369304"/>
                <a:gd name="connsiteY40" fmla="*/ 3973644 h 4114026"/>
                <a:gd name="connsiteX41" fmla="*/ 3111633 w 4369304"/>
                <a:gd name="connsiteY41" fmla="*/ 3987566 h 4114026"/>
                <a:gd name="connsiteX42" fmla="*/ 2861051 w 4369304"/>
                <a:gd name="connsiteY42" fmla="*/ 4030880 h 4114026"/>
                <a:gd name="connsiteX43" fmla="*/ 2621297 w 4369304"/>
                <a:gd name="connsiteY43" fmla="*/ 4061818 h 4114026"/>
                <a:gd name="connsiteX44" fmla="*/ 2016498 w 4369304"/>
                <a:gd name="connsiteY44" fmla="*/ 4050990 h 4114026"/>
                <a:gd name="connsiteX45" fmla="*/ 2014951 w 4369304"/>
                <a:gd name="connsiteY45" fmla="*/ 4041708 h 4114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4369304" h="4114026">
                  <a:moveTo>
                    <a:pt x="2014951" y="4041708"/>
                  </a:moveTo>
                  <a:cubicBezTo>
                    <a:pt x="1820054" y="4041708"/>
                    <a:pt x="1626704" y="4035521"/>
                    <a:pt x="1431807" y="4043255"/>
                  </a:cubicBezTo>
                  <a:cubicBezTo>
                    <a:pt x="1295689" y="4049443"/>
                    <a:pt x="1161117" y="4075740"/>
                    <a:pt x="1024998" y="4092757"/>
                  </a:cubicBezTo>
                  <a:cubicBezTo>
                    <a:pt x="955392" y="4100491"/>
                    <a:pt x="887333" y="4111319"/>
                    <a:pt x="817727" y="4111319"/>
                  </a:cubicBezTo>
                  <a:cubicBezTo>
                    <a:pt x="678515" y="4114413"/>
                    <a:pt x="537756" y="4115960"/>
                    <a:pt x="398544" y="4109773"/>
                  </a:cubicBezTo>
                  <a:cubicBezTo>
                    <a:pt x="327391" y="4106679"/>
                    <a:pt x="256238" y="4088116"/>
                    <a:pt x="185085" y="4077287"/>
                  </a:cubicBezTo>
                  <a:cubicBezTo>
                    <a:pt x="152603" y="4071100"/>
                    <a:pt x="132494" y="4041708"/>
                    <a:pt x="117026" y="3995301"/>
                  </a:cubicBezTo>
                  <a:cubicBezTo>
                    <a:pt x="92277" y="3921049"/>
                    <a:pt x="76809" y="3845250"/>
                    <a:pt x="70622" y="3767904"/>
                  </a:cubicBezTo>
                  <a:cubicBezTo>
                    <a:pt x="56701" y="3625587"/>
                    <a:pt x="44326" y="3483271"/>
                    <a:pt x="30405" y="3340955"/>
                  </a:cubicBezTo>
                  <a:cubicBezTo>
                    <a:pt x="11844" y="3156872"/>
                    <a:pt x="2563" y="2969695"/>
                    <a:pt x="1016" y="2784065"/>
                  </a:cubicBezTo>
                  <a:cubicBezTo>
                    <a:pt x="-531" y="2641748"/>
                    <a:pt x="-531" y="2499432"/>
                    <a:pt x="2563" y="2357115"/>
                  </a:cubicBezTo>
                  <a:cubicBezTo>
                    <a:pt x="5656" y="2176126"/>
                    <a:pt x="13390" y="1996684"/>
                    <a:pt x="18031" y="1815694"/>
                  </a:cubicBezTo>
                  <a:cubicBezTo>
                    <a:pt x="21124" y="1682659"/>
                    <a:pt x="21124" y="1551171"/>
                    <a:pt x="21124" y="1418136"/>
                  </a:cubicBezTo>
                  <a:cubicBezTo>
                    <a:pt x="21124" y="1266539"/>
                    <a:pt x="36592" y="1119581"/>
                    <a:pt x="47420" y="969530"/>
                  </a:cubicBezTo>
                  <a:cubicBezTo>
                    <a:pt x="64435" y="740587"/>
                    <a:pt x="106199" y="524018"/>
                    <a:pt x="155696" y="308997"/>
                  </a:cubicBezTo>
                  <a:cubicBezTo>
                    <a:pt x="169617" y="247120"/>
                    <a:pt x="192819" y="209994"/>
                    <a:pt x="233036" y="194525"/>
                  </a:cubicBezTo>
                  <a:cubicBezTo>
                    <a:pt x="296455" y="168227"/>
                    <a:pt x="362967" y="149664"/>
                    <a:pt x="429480" y="140383"/>
                  </a:cubicBezTo>
                  <a:cubicBezTo>
                    <a:pt x="489805" y="131101"/>
                    <a:pt x="548584" y="118726"/>
                    <a:pt x="605815" y="101710"/>
                  </a:cubicBezTo>
                  <a:cubicBezTo>
                    <a:pt x="715638" y="67678"/>
                    <a:pt x="830101" y="55302"/>
                    <a:pt x="943018" y="61490"/>
                  </a:cubicBezTo>
                  <a:cubicBezTo>
                    <a:pt x="1137915" y="70771"/>
                    <a:pt x="1331265" y="80053"/>
                    <a:pt x="1526162" y="93975"/>
                  </a:cubicBezTo>
                  <a:cubicBezTo>
                    <a:pt x="1628251" y="101710"/>
                    <a:pt x="1730340" y="126460"/>
                    <a:pt x="1833975" y="128007"/>
                  </a:cubicBezTo>
                  <a:cubicBezTo>
                    <a:pt x="2096932" y="131101"/>
                    <a:pt x="2358341" y="126460"/>
                    <a:pt x="2621297" y="118726"/>
                  </a:cubicBezTo>
                  <a:cubicBezTo>
                    <a:pt x="2760509" y="115632"/>
                    <a:pt x="2901268" y="103257"/>
                    <a:pt x="3040480" y="90881"/>
                  </a:cubicBezTo>
                  <a:cubicBezTo>
                    <a:pt x="3130195" y="83147"/>
                    <a:pt x="3219909" y="69225"/>
                    <a:pt x="3309624" y="53755"/>
                  </a:cubicBezTo>
                  <a:cubicBezTo>
                    <a:pt x="3451929" y="29005"/>
                    <a:pt x="3594235" y="27458"/>
                    <a:pt x="3736541" y="25911"/>
                  </a:cubicBezTo>
                  <a:cubicBezTo>
                    <a:pt x="3854098" y="24364"/>
                    <a:pt x="3971654" y="25911"/>
                    <a:pt x="4089211" y="1160"/>
                  </a:cubicBezTo>
                  <a:cubicBezTo>
                    <a:pt x="4112413" y="-1934"/>
                    <a:pt x="4137162" y="1160"/>
                    <a:pt x="4158817" y="10442"/>
                  </a:cubicBezTo>
                  <a:cubicBezTo>
                    <a:pt x="4194394" y="24364"/>
                    <a:pt x="4220689" y="61490"/>
                    <a:pt x="4231517" y="120273"/>
                  </a:cubicBezTo>
                  <a:cubicBezTo>
                    <a:pt x="4242345" y="175962"/>
                    <a:pt x="4250079" y="231651"/>
                    <a:pt x="4260906" y="287340"/>
                  </a:cubicBezTo>
                  <a:cubicBezTo>
                    <a:pt x="4282562" y="407999"/>
                    <a:pt x="4310404" y="527112"/>
                    <a:pt x="4327419" y="650865"/>
                  </a:cubicBezTo>
                  <a:cubicBezTo>
                    <a:pt x="4345980" y="790088"/>
                    <a:pt x="4358355" y="930858"/>
                    <a:pt x="4367636" y="1071627"/>
                  </a:cubicBezTo>
                  <a:cubicBezTo>
                    <a:pt x="4372276" y="1148973"/>
                    <a:pt x="4366089" y="1227866"/>
                    <a:pt x="4362995" y="1305212"/>
                  </a:cubicBezTo>
                  <a:cubicBezTo>
                    <a:pt x="4358355" y="1467638"/>
                    <a:pt x="4353714" y="1630064"/>
                    <a:pt x="4347527" y="1792490"/>
                  </a:cubicBezTo>
                  <a:cubicBezTo>
                    <a:pt x="4342887" y="1919338"/>
                    <a:pt x="4333606" y="2044638"/>
                    <a:pt x="4332059" y="2171485"/>
                  </a:cubicBezTo>
                  <a:cubicBezTo>
                    <a:pt x="4328966" y="2367944"/>
                    <a:pt x="4325872" y="2564402"/>
                    <a:pt x="4328966" y="2760861"/>
                  </a:cubicBezTo>
                  <a:cubicBezTo>
                    <a:pt x="4333606" y="2969695"/>
                    <a:pt x="4325872" y="3176981"/>
                    <a:pt x="4305764" y="3384268"/>
                  </a:cubicBezTo>
                  <a:cubicBezTo>
                    <a:pt x="4298030" y="3464708"/>
                    <a:pt x="4294936" y="3548242"/>
                    <a:pt x="4285655" y="3628681"/>
                  </a:cubicBezTo>
                  <a:cubicBezTo>
                    <a:pt x="4277921" y="3684370"/>
                    <a:pt x="4268640" y="3740059"/>
                    <a:pt x="4256266" y="3795748"/>
                  </a:cubicBezTo>
                  <a:cubicBezTo>
                    <a:pt x="4243891" y="3854531"/>
                    <a:pt x="4217596" y="3880829"/>
                    <a:pt x="4177379" y="3885470"/>
                  </a:cubicBezTo>
                  <a:cubicBezTo>
                    <a:pt x="3965467" y="3908673"/>
                    <a:pt x="3752009" y="3924143"/>
                    <a:pt x="3540097" y="3934971"/>
                  </a:cubicBezTo>
                  <a:cubicBezTo>
                    <a:pt x="3439555" y="3939612"/>
                    <a:pt x="3337466" y="3961269"/>
                    <a:pt x="3236924" y="3973644"/>
                  </a:cubicBezTo>
                  <a:cubicBezTo>
                    <a:pt x="3195160" y="3978285"/>
                    <a:pt x="3153397" y="3979831"/>
                    <a:pt x="3111633" y="3987566"/>
                  </a:cubicBezTo>
                  <a:cubicBezTo>
                    <a:pt x="3028106" y="4001489"/>
                    <a:pt x="2944578" y="4018504"/>
                    <a:pt x="2861051" y="4030880"/>
                  </a:cubicBezTo>
                  <a:cubicBezTo>
                    <a:pt x="2780618" y="4043255"/>
                    <a:pt x="2700184" y="4060271"/>
                    <a:pt x="2621297" y="4061818"/>
                  </a:cubicBezTo>
                  <a:cubicBezTo>
                    <a:pt x="2420213" y="4061818"/>
                    <a:pt x="2217582" y="4054084"/>
                    <a:pt x="2016498" y="4050990"/>
                  </a:cubicBezTo>
                  <a:lnTo>
                    <a:pt x="2014951" y="4041708"/>
                  </a:lnTo>
                  <a:close/>
                </a:path>
              </a:pathLst>
            </a:custGeom>
            <a:solidFill>
              <a:srgbClr val="ADD0F0"/>
            </a:solidFill>
            <a:ln w="15449" cap="flat">
              <a:noFill/>
              <a:prstDash val="solid"/>
              <a:miter/>
            </a:ln>
          </p:spPr>
          <p:txBody>
            <a:bodyPr rtlCol="0" anchor="ctr"/>
            <a:lstStyle/>
            <a:p>
              <a:endParaRPr lang="en-US"/>
            </a:p>
          </p:txBody>
        </p:sp>
        <p:sp>
          <p:nvSpPr>
            <p:cNvPr id="26" name="TextBox 25" descr="Two styluses used by the Romans as pens. They wrote in wax on tablets. The stylus on the bottom has an eraser on one end. It smoothed the wax to make the writing disappear.&#10;">
              <a:extLst>
                <a:ext uri="{FF2B5EF4-FFF2-40B4-BE49-F238E27FC236}">
                  <a16:creationId xmlns:a16="http://schemas.microsoft.com/office/drawing/2014/main" id="{3F03CF24-828D-57B2-EAD0-E1E56AD54BEC}"/>
                </a:ext>
              </a:extLst>
            </p:cNvPr>
            <p:cNvSpPr txBox="1"/>
            <p:nvPr/>
          </p:nvSpPr>
          <p:spPr>
            <a:xfrm>
              <a:off x="2799862" y="2770552"/>
              <a:ext cx="3407506" cy="17543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t>Two styluses used by the Romans as pens. They wrote in wax on tablets. The stylus on the bottom has an eraser on one end. It smoothed the wax to make the writing disappear.</a:t>
              </a:r>
            </a:p>
          </p:txBody>
        </p:sp>
      </p:grpSp>
      <p:pic>
        <p:nvPicPr>
          <p:cNvPr id="8" name="Content Placeholder 3" descr="Detail of the tombstone of G Cossurtius Saturninus of the Legion VI Victrix, found at Birdoswald Roman Fort">
            <a:extLst>
              <a:ext uri="{FF2B5EF4-FFF2-40B4-BE49-F238E27FC236}">
                <a16:creationId xmlns:a16="http://schemas.microsoft.com/office/drawing/2014/main" id="{E9C84982-0C52-A698-19A7-480B7CF4B94D}"/>
              </a:ext>
            </a:extLst>
          </p:cNvPr>
          <p:cNvPicPr>
            <a:picLocks noChangeAspect="1"/>
          </p:cNvPicPr>
          <p:nvPr/>
        </p:nvPicPr>
        <p:blipFill>
          <a:blip r:embed="rId5"/>
          <a:srcRect/>
          <a:stretch/>
        </p:blipFill>
        <p:spPr>
          <a:xfrm>
            <a:off x="6656993" y="3073839"/>
            <a:ext cx="1625003" cy="1268417"/>
          </a:xfrm>
          <a:prstGeom prst="rect">
            <a:avLst/>
          </a:prstGeom>
        </p:spPr>
      </p:pic>
      <p:grpSp>
        <p:nvGrpSpPr>
          <p:cNvPr id="9" name="Group 8" descr="The tombstone of G Cossurtius Saturninus of Legion VI Victrix. He was born in Hippo Regia, North Africa.">
            <a:extLst>
              <a:ext uri="{FF2B5EF4-FFF2-40B4-BE49-F238E27FC236}">
                <a16:creationId xmlns:a16="http://schemas.microsoft.com/office/drawing/2014/main" id="{984EA912-6D38-F040-C328-188C7EEF0D02}"/>
              </a:ext>
            </a:extLst>
          </p:cNvPr>
          <p:cNvGrpSpPr/>
          <p:nvPr/>
        </p:nvGrpSpPr>
        <p:grpSpPr>
          <a:xfrm>
            <a:off x="8445944" y="2982905"/>
            <a:ext cx="3549351" cy="1322105"/>
            <a:chOff x="8445944" y="2982905"/>
            <a:chExt cx="3549351" cy="1322105"/>
          </a:xfrm>
        </p:grpSpPr>
        <p:sp>
          <p:nvSpPr>
            <p:cNvPr id="33" name="Picture 5">
              <a:extLst>
                <a:ext uri="{FF2B5EF4-FFF2-40B4-BE49-F238E27FC236}">
                  <a16:creationId xmlns:a16="http://schemas.microsoft.com/office/drawing/2014/main" id="{B89AD410-32C2-179A-FAF7-4AB76551A6D6}"/>
                </a:ext>
                <a:ext uri="{C183D7F6-B498-43B3-948B-1728B52AA6E4}">
                  <adec:decorative xmlns:adec="http://schemas.microsoft.com/office/drawing/2017/decorative" val="1"/>
                </a:ext>
              </a:extLst>
            </p:cNvPr>
            <p:cNvSpPr/>
            <p:nvPr/>
          </p:nvSpPr>
          <p:spPr>
            <a:xfrm>
              <a:off x="8445944" y="2982905"/>
              <a:ext cx="3549351" cy="1322105"/>
            </a:xfrm>
            <a:custGeom>
              <a:avLst/>
              <a:gdLst>
                <a:gd name="connsiteX0" fmla="*/ 2014951 w 4369304"/>
                <a:gd name="connsiteY0" fmla="*/ 4041708 h 4114026"/>
                <a:gd name="connsiteX1" fmla="*/ 1431807 w 4369304"/>
                <a:gd name="connsiteY1" fmla="*/ 4043255 h 4114026"/>
                <a:gd name="connsiteX2" fmla="*/ 1024998 w 4369304"/>
                <a:gd name="connsiteY2" fmla="*/ 4092757 h 4114026"/>
                <a:gd name="connsiteX3" fmla="*/ 817727 w 4369304"/>
                <a:gd name="connsiteY3" fmla="*/ 4111319 h 4114026"/>
                <a:gd name="connsiteX4" fmla="*/ 398544 w 4369304"/>
                <a:gd name="connsiteY4" fmla="*/ 4109773 h 4114026"/>
                <a:gd name="connsiteX5" fmla="*/ 185085 w 4369304"/>
                <a:gd name="connsiteY5" fmla="*/ 4077287 h 4114026"/>
                <a:gd name="connsiteX6" fmla="*/ 117026 w 4369304"/>
                <a:gd name="connsiteY6" fmla="*/ 3995301 h 4114026"/>
                <a:gd name="connsiteX7" fmla="*/ 70622 w 4369304"/>
                <a:gd name="connsiteY7" fmla="*/ 3767904 h 4114026"/>
                <a:gd name="connsiteX8" fmla="*/ 30405 w 4369304"/>
                <a:gd name="connsiteY8" fmla="*/ 3340955 h 4114026"/>
                <a:gd name="connsiteX9" fmla="*/ 1016 w 4369304"/>
                <a:gd name="connsiteY9" fmla="*/ 2784065 h 4114026"/>
                <a:gd name="connsiteX10" fmla="*/ 2563 w 4369304"/>
                <a:gd name="connsiteY10" fmla="*/ 2357115 h 4114026"/>
                <a:gd name="connsiteX11" fmla="*/ 18031 w 4369304"/>
                <a:gd name="connsiteY11" fmla="*/ 1815694 h 4114026"/>
                <a:gd name="connsiteX12" fmla="*/ 21124 w 4369304"/>
                <a:gd name="connsiteY12" fmla="*/ 1418136 h 4114026"/>
                <a:gd name="connsiteX13" fmla="*/ 47420 w 4369304"/>
                <a:gd name="connsiteY13" fmla="*/ 969530 h 4114026"/>
                <a:gd name="connsiteX14" fmla="*/ 155696 w 4369304"/>
                <a:gd name="connsiteY14" fmla="*/ 308997 h 4114026"/>
                <a:gd name="connsiteX15" fmla="*/ 233036 w 4369304"/>
                <a:gd name="connsiteY15" fmla="*/ 194525 h 4114026"/>
                <a:gd name="connsiteX16" fmla="*/ 429480 w 4369304"/>
                <a:gd name="connsiteY16" fmla="*/ 140383 h 4114026"/>
                <a:gd name="connsiteX17" fmla="*/ 605815 w 4369304"/>
                <a:gd name="connsiteY17" fmla="*/ 101710 h 4114026"/>
                <a:gd name="connsiteX18" fmla="*/ 943018 w 4369304"/>
                <a:gd name="connsiteY18" fmla="*/ 61490 h 4114026"/>
                <a:gd name="connsiteX19" fmla="*/ 1526162 w 4369304"/>
                <a:gd name="connsiteY19" fmla="*/ 93975 h 4114026"/>
                <a:gd name="connsiteX20" fmla="*/ 1833975 w 4369304"/>
                <a:gd name="connsiteY20" fmla="*/ 128007 h 4114026"/>
                <a:gd name="connsiteX21" fmla="*/ 2621297 w 4369304"/>
                <a:gd name="connsiteY21" fmla="*/ 118726 h 4114026"/>
                <a:gd name="connsiteX22" fmla="*/ 3040480 w 4369304"/>
                <a:gd name="connsiteY22" fmla="*/ 90881 h 4114026"/>
                <a:gd name="connsiteX23" fmla="*/ 3309624 w 4369304"/>
                <a:gd name="connsiteY23" fmla="*/ 53755 h 4114026"/>
                <a:gd name="connsiteX24" fmla="*/ 3736541 w 4369304"/>
                <a:gd name="connsiteY24" fmla="*/ 25911 h 4114026"/>
                <a:gd name="connsiteX25" fmla="*/ 4089211 w 4369304"/>
                <a:gd name="connsiteY25" fmla="*/ 1160 h 4114026"/>
                <a:gd name="connsiteX26" fmla="*/ 4158817 w 4369304"/>
                <a:gd name="connsiteY26" fmla="*/ 10442 h 4114026"/>
                <a:gd name="connsiteX27" fmla="*/ 4231517 w 4369304"/>
                <a:gd name="connsiteY27" fmla="*/ 120273 h 4114026"/>
                <a:gd name="connsiteX28" fmla="*/ 4260906 w 4369304"/>
                <a:gd name="connsiteY28" fmla="*/ 287340 h 4114026"/>
                <a:gd name="connsiteX29" fmla="*/ 4327419 w 4369304"/>
                <a:gd name="connsiteY29" fmla="*/ 650865 h 4114026"/>
                <a:gd name="connsiteX30" fmla="*/ 4367636 w 4369304"/>
                <a:gd name="connsiteY30" fmla="*/ 1071627 h 4114026"/>
                <a:gd name="connsiteX31" fmla="*/ 4362995 w 4369304"/>
                <a:gd name="connsiteY31" fmla="*/ 1305212 h 4114026"/>
                <a:gd name="connsiteX32" fmla="*/ 4347527 w 4369304"/>
                <a:gd name="connsiteY32" fmla="*/ 1792490 h 4114026"/>
                <a:gd name="connsiteX33" fmla="*/ 4332059 w 4369304"/>
                <a:gd name="connsiteY33" fmla="*/ 2171485 h 4114026"/>
                <a:gd name="connsiteX34" fmla="*/ 4328966 w 4369304"/>
                <a:gd name="connsiteY34" fmla="*/ 2760861 h 4114026"/>
                <a:gd name="connsiteX35" fmla="*/ 4305764 w 4369304"/>
                <a:gd name="connsiteY35" fmla="*/ 3384268 h 4114026"/>
                <a:gd name="connsiteX36" fmla="*/ 4285655 w 4369304"/>
                <a:gd name="connsiteY36" fmla="*/ 3628681 h 4114026"/>
                <a:gd name="connsiteX37" fmla="*/ 4256266 w 4369304"/>
                <a:gd name="connsiteY37" fmla="*/ 3795748 h 4114026"/>
                <a:gd name="connsiteX38" fmla="*/ 4177379 w 4369304"/>
                <a:gd name="connsiteY38" fmla="*/ 3885470 h 4114026"/>
                <a:gd name="connsiteX39" fmla="*/ 3540097 w 4369304"/>
                <a:gd name="connsiteY39" fmla="*/ 3934971 h 4114026"/>
                <a:gd name="connsiteX40" fmla="*/ 3236924 w 4369304"/>
                <a:gd name="connsiteY40" fmla="*/ 3973644 h 4114026"/>
                <a:gd name="connsiteX41" fmla="*/ 3111633 w 4369304"/>
                <a:gd name="connsiteY41" fmla="*/ 3987566 h 4114026"/>
                <a:gd name="connsiteX42" fmla="*/ 2861051 w 4369304"/>
                <a:gd name="connsiteY42" fmla="*/ 4030880 h 4114026"/>
                <a:gd name="connsiteX43" fmla="*/ 2621297 w 4369304"/>
                <a:gd name="connsiteY43" fmla="*/ 4061818 h 4114026"/>
                <a:gd name="connsiteX44" fmla="*/ 2016498 w 4369304"/>
                <a:gd name="connsiteY44" fmla="*/ 4050990 h 4114026"/>
                <a:gd name="connsiteX45" fmla="*/ 2014951 w 4369304"/>
                <a:gd name="connsiteY45" fmla="*/ 4041708 h 4114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4369304" h="4114026">
                  <a:moveTo>
                    <a:pt x="2014951" y="4041708"/>
                  </a:moveTo>
                  <a:cubicBezTo>
                    <a:pt x="1820054" y="4041708"/>
                    <a:pt x="1626704" y="4035521"/>
                    <a:pt x="1431807" y="4043255"/>
                  </a:cubicBezTo>
                  <a:cubicBezTo>
                    <a:pt x="1295689" y="4049443"/>
                    <a:pt x="1161117" y="4075740"/>
                    <a:pt x="1024998" y="4092757"/>
                  </a:cubicBezTo>
                  <a:cubicBezTo>
                    <a:pt x="955392" y="4100491"/>
                    <a:pt x="887333" y="4111319"/>
                    <a:pt x="817727" y="4111319"/>
                  </a:cubicBezTo>
                  <a:cubicBezTo>
                    <a:pt x="678515" y="4114413"/>
                    <a:pt x="537756" y="4115960"/>
                    <a:pt x="398544" y="4109773"/>
                  </a:cubicBezTo>
                  <a:cubicBezTo>
                    <a:pt x="327391" y="4106679"/>
                    <a:pt x="256238" y="4088116"/>
                    <a:pt x="185085" y="4077287"/>
                  </a:cubicBezTo>
                  <a:cubicBezTo>
                    <a:pt x="152603" y="4071100"/>
                    <a:pt x="132494" y="4041708"/>
                    <a:pt x="117026" y="3995301"/>
                  </a:cubicBezTo>
                  <a:cubicBezTo>
                    <a:pt x="92277" y="3921049"/>
                    <a:pt x="76809" y="3845250"/>
                    <a:pt x="70622" y="3767904"/>
                  </a:cubicBezTo>
                  <a:cubicBezTo>
                    <a:pt x="56701" y="3625587"/>
                    <a:pt x="44326" y="3483271"/>
                    <a:pt x="30405" y="3340955"/>
                  </a:cubicBezTo>
                  <a:cubicBezTo>
                    <a:pt x="11844" y="3156872"/>
                    <a:pt x="2563" y="2969695"/>
                    <a:pt x="1016" y="2784065"/>
                  </a:cubicBezTo>
                  <a:cubicBezTo>
                    <a:pt x="-531" y="2641748"/>
                    <a:pt x="-531" y="2499432"/>
                    <a:pt x="2563" y="2357115"/>
                  </a:cubicBezTo>
                  <a:cubicBezTo>
                    <a:pt x="5656" y="2176126"/>
                    <a:pt x="13390" y="1996684"/>
                    <a:pt x="18031" y="1815694"/>
                  </a:cubicBezTo>
                  <a:cubicBezTo>
                    <a:pt x="21124" y="1682659"/>
                    <a:pt x="21124" y="1551171"/>
                    <a:pt x="21124" y="1418136"/>
                  </a:cubicBezTo>
                  <a:cubicBezTo>
                    <a:pt x="21124" y="1266539"/>
                    <a:pt x="36592" y="1119581"/>
                    <a:pt x="47420" y="969530"/>
                  </a:cubicBezTo>
                  <a:cubicBezTo>
                    <a:pt x="64435" y="740587"/>
                    <a:pt x="106199" y="524018"/>
                    <a:pt x="155696" y="308997"/>
                  </a:cubicBezTo>
                  <a:cubicBezTo>
                    <a:pt x="169617" y="247120"/>
                    <a:pt x="192819" y="209994"/>
                    <a:pt x="233036" y="194525"/>
                  </a:cubicBezTo>
                  <a:cubicBezTo>
                    <a:pt x="296455" y="168227"/>
                    <a:pt x="362967" y="149664"/>
                    <a:pt x="429480" y="140383"/>
                  </a:cubicBezTo>
                  <a:cubicBezTo>
                    <a:pt x="489805" y="131101"/>
                    <a:pt x="548584" y="118726"/>
                    <a:pt x="605815" y="101710"/>
                  </a:cubicBezTo>
                  <a:cubicBezTo>
                    <a:pt x="715638" y="67678"/>
                    <a:pt x="830101" y="55302"/>
                    <a:pt x="943018" y="61490"/>
                  </a:cubicBezTo>
                  <a:cubicBezTo>
                    <a:pt x="1137915" y="70771"/>
                    <a:pt x="1331265" y="80053"/>
                    <a:pt x="1526162" y="93975"/>
                  </a:cubicBezTo>
                  <a:cubicBezTo>
                    <a:pt x="1628251" y="101710"/>
                    <a:pt x="1730340" y="126460"/>
                    <a:pt x="1833975" y="128007"/>
                  </a:cubicBezTo>
                  <a:cubicBezTo>
                    <a:pt x="2096932" y="131101"/>
                    <a:pt x="2358341" y="126460"/>
                    <a:pt x="2621297" y="118726"/>
                  </a:cubicBezTo>
                  <a:cubicBezTo>
                    <a:pt x="2760509" y="115632"/>
                    <a:pt x="2901268" y="103257"/>
                    <a:pt x="3040480" y="90881"/>
                  </a:cubicBezTo>
                  <a:cubicBezTo>
                    <a:pt x="3130195" y="83147"/>
                    <a:pt x="3219909" y="69225"/>
                    <a:pt x="3309624" y="53755"/>
                  </a:cubicBezTo>
                  <a:cubicBezTo>
                    <a:pt x="3451929" y="29005"/>
                    <a:pt x="3594235" y="27458"/>
                    <a:pt x="3736541" y="25911"/>
                  </a:cubicBezTo>
                  <a:cubicBezTo>
                    <a:pt x="3854098" y="24364"/>
                    <a:pt x="3971654" y="25911"/>
                    <a:pt x="4089211" y="1160"/>
                  </a:cubicBezTo>
                  <a:cubicBezTo>
                    <a:pt x="4112413" y="-1934"/>
                    <a:pt x="4137162" y="1160"/>
                    <a:pt x="4158817" y="10442"/>
                  </a:cubicBezTo>
                  <a:cubicBezTo>
                    <a:pt x="4194394" y="24364"/>
                    <a:pt x="4220689" y="61490"/>
                    <a:pt x="4231517" y="120273"/>
                  </a:cubicBezTo>
                  <a:cubicBezTo>
                    <a:pt x="4242345" y="175962"/>
                    <a:pt x="4250079" y="231651"/>
                    <a:pt x="4260906" y="287340"/>
                  </a:cubicBezTo>
                  <a:cubicBezTo>
                    <a:pt x="4282562" y="407999"/>
                    <a:pt x="4310404" y="527112"/>
                    <a:pt x="4327419" y="650865"/>
                  </a:cubicBezTo>
                  <a:cubicBezTo>
                    <a:pt x="4345980" y="790088"/>
                    <a:pt x="4358355" y="930858"/>
                    <a:pt x="4367636" y="1071627"/>
                  </a:cubicBezTo>
                  <a:cubicBezTo>
                    <a:pt x="4372276" y="1148973"/>
                    <a:pt x="4366089" y="1227866"/>
                    <a:pt x="4362995" y="1305212"/>
                  </a:cubicBezTo>
                  <a:cubicBezTo>
                    <a:pt x="4358355" y="1467638"/>
                    <a:pt x="4353714" y="1630064"/>
                    <a:pt x="4347527" y="1792490"/>
                  </a:cubicBezTo>
                  <a:cubicBezTo>
                    <a:pt x="4342887" y="1919338"/>
                    <a:pt x="4333606" y="2044638"/>
                    <a:pt x="4332059" y="2171485"/>
                  </a:cubicBezTo>
                  <a:cubicBezTo>
                    <a:pt x="4328966" y="2367944"/>
                    <a:pt x="4325872" y="2564402"/>
                    <a:pt x="4328966" y="2760861"/>
                  </a:cubicBezTo>
                  <a:cubicBezTo>
                    <a:pt x="4333606" y="2969695"/>
                    <a:pt x="4325872" y="3176981"/>
                    <a:pt x="4305764" y="3384268"/>
                  </a:cubicBezTo>
                  <a:cubicBezTo>
                    <a:pt x="4298030" y="3464708"/>
                    <a:pt x="4294936" y="3548242"/>
                    <a:pt x="4285655" y="3628681"/>
                  </a:cubicBezTo>
                  <a:cubicBezTo>
                    <a:pt x="4277921" y="3684370"/>
                    <a:pt x="4268640" y="3740059"/>
                    <a:pt x="4256266" y="3795748"/>
                  </a:cubicBezTo>
                  <a:cubicBezTo>
                    <a:pt x="4243891" y="3854531"/>
                    <a:pt x="4217596" y="3880829"/>
                    <a:pt x="4177379" y="3885470"/>
                  </a:cubicBezTo>
                  <a:cubicBezTo>
                    <a:pt x="3965467" y="3908673"/>
                    <a:pt x="3752009" y="3924143"/>
                    <a:pt x="3540097" y="3934971"/>
                  </a:cubicBezTo>
                  <a:cubicBezTo>
                    <a:pt x="3439555" y="3939612"/>
                    <a:pt x="3337466" y="3961269"/>
                    <a:pt x="3236924" y="3973644"/>
                  </a:cubicBezTo>
                  <a:cubicBezTo>
                    <a:pt x="3195160" y="3978285"/>
                    <a:pt x="3153397" y="3979831"/>
                    <a:pt x="3111633" y="3987566"/>
                  </a:cubicBezTo>
                  <a:cubicBezTo>
                    <a:pt x="3028106" y="4001489"/>
                    <a:pt x="2944578" y="4018504"/>
                    <a:pt x="2861051" y="4030880"/>
                  </a:cubicBezTo>
                  <a:cubicBezTo>
                    <a:pt x="2780618" y="4043255"/>
                    <a:pt x="2700184" y="4060271"/>
                    <a:pt x="2621297" y="4061818"/>
                  </a:cubicBezTo>
                  <a:cubicBezTo>
                    <a:pt x="2420213" y="4061818"/>
                    <a:pt x="2217582" y="4054084"/>
                    <a:pt x="2016498" y="4050990"/>
                  </a:cubicBezTo>
                  <a:lnTo>
                    <a:pt x="2014951" y="4041708"/>
                  </a:lnTo>
                  <a:close/>
                </a:path>
              </a:pathLst>
            </a:custGeom>
            <a:solidFill>
              <a:srgbClr val="ADD0F0"/>
            </a:solidFill>
            <a:ln w="15449" cap="flat">
              <a:noFill/>
              <a:prstDash val="solid"/>
              <a:miter/>
            </a:ln>
          </p:spPr>
          <p:txBody>
            <a:bodyPr rtlCol="0" anchor="ctr"/>
            <a:lstStyle/>
            <a:p>
              <a:endParaRPr lang="en-US"/>
            </a:p>
          </p:txBody>
        </p:sp>
        <p:sp>
          <p:nvSpPr>
            <p:cNvPr id="32" name="TextBox 31" descr="The tombstone of G Cossurtius Saturninus of Legion VI Victrix. He was born in Hippo Regia, North Africa. &#10;">
              <a:extLst>
                <a:ext uri="{FF2B5EF4-FFF2-40B4-BE49-F238E27FC236}">
                  <a16:creationId xmlns:a16="http://schemas.microsoft.com/office/drawing/2014/main" id="{131E475C-43EE-5705-F2E4-1881E1011484}"/>
                </a:ext>
              </a:extLst>
            </p:cNvPr>
            <p:cNvSpPr txBox="1"/>
            <p:nvPr/>
          </p:nvSpPr>
          <p:spPr>
            <a:xfrm>
              <a:off x="8641861" y="2995246"/>
              <a:ext cx="3307618"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t>The tombstone of G </a:t>
              </a:r>
              <a:r>
                <a:rPr lang="en-US" dirty="0" err="1"/>
                <a:t>Cossurtius</a:t>
              </a:r>
              <a:r>
                <a:rPr lang="en-US" dirty="0"/>
                <a:t> </a:t>
              </a:r>
              <a:r>
                <a:rPr lang="en-US" dirty="0" err="1"/>
                <a:t>Saturninus</a:t>
              </a:r>
              <a:r>
                <a:rPr lang="en-US" dirty="0"/>
                <a:t> of Legion VI Victrix. He was born in Hippo Regia, North Africa. </a:t>
              </a:r>
              <a:endParaRPr lang="en-US" dirty="0">
                <a:cs typeface="Arial"/>
              </a:endParaRPr>
            </a:p>
          </p:txBody>
        </p:sp>
      </p:grpSp>
      <p:pic>
        <p:nvPicPr>
          <p:cNvPr id="14" name="Content Placeholder 3" descr="Detail of an enamelled metal dog brooch found at Birdoswald Roman Fort">
            <a:extLst>
              <a:ext uri="{FF2B5EF4-FFF2-40B4-BE49-F238E27FC236}">
                <a16:creationId xmlns:a16="http://schemas.microsoft.com/office/drawing/2014/main" id="{BEA9FC74-4736-5390-30F5-557ABB49A95F}"/>
              </a:ext>
            </a:extLst>
          </p:cNvPr>
          <p:cNvPicPr>
            <a:picLocks noChangeAspect="1"/>
          </p:cNvPicPr>
          <p:nvPr/>
        </p:nvPicPr>
        <p:blipFill rotWithShape="1">
          <a:blip r:embed="rId6"/>
          <a:srcRect l="3719" t="7105" b="31255"/>
          <a:stretch/>
        </p:blipFill>
        <p:spPr>
          <a:xfrm>
            <a:off x="296655" y="5210415"/>
            <a:ext cx="2035581" cy="872765"/>
          </a:xfrm>
          <a:prstGeom prst="rect">
            <a:avLst/>
          </a:prstGeom>
        </p:spPr>
      </p:pic>
      <p:grpSp>
        <p:nvGrpSpPr>
          <p:cNvPr id="11" name="Group 10" descr="A decorative brooch, made from copper alloy and enamel. It may have been made by a civilian craftsperson living in the vicus or visiting the area to sell  goods.">
            <a:extLst>
              <a:ext uri="{FF2B5EF4-FFF2-40B4-BE49-F238E27FC236}">
                <a16:creationId xmlns:a16="http://schemas.microsoft.com/office/drawing/2014/main" id="{7748C5DF-DCFE-EDFD-A1D5-1F65516A7330}"/>
              </a:ext>
            </a:extLst>
          </p:cNvPr>
          <p:cNvGrpSpPr/>
          <p:nvPr/>
        </p:nvGrpSpPr>
        <p:grpSpPr>
          <a:xfrm>
            <a:off x="2426388" y="4831242"/>
            <a:ext cx="3751674" cy="1742182"/>
            <a:chOff x="2426388" y="4831242"/>
            <a:chExt cx="3751674" cy="1742182"/>
          </a:xfrm>
        </p:grpSpPr>
        <p:sp>
          <p:nvSpPr>
            <p:cNvPr id="29" name="Picture 5">
              <a:extLst>
                <a:ext uri="{FF2B5EF4-FFF2-40B4-BE49-F238E27FC236}">
                  <a16:creationId xmlns:a16="http://schemas.microsoft.com/office/drawing/2014/main" id="{F9338CFE-B0CB-838E-7735-7D1F5BB9B1D1}"/>
                </a:ext>
                <a:ext uri="{C183D7F6-B498-43B3-948B-1728B52AA6E4}">
                  <adec:decorative xmlns:adec="http://schemas.microsoft.com/office/drawing/2017/decorative" val="1"/>
                </a:ext>
              </a:extLst>
            </p:cNvPr>
            <p:cNvSpPr/>
            <p:nvPr/>
          </p:nvSpPr>
          <p:spPr>
            <a:xfrm>
              <a:off x="2426388" y="4831242"/>
              <a:ext cx="3735209" cy="1742182"/>
            </a:xfrm>
            <a:custGeom>
              <a:avLst/>
              <a:gdLst>
                <a:gd name="connsiteX0" fmla="*/ 2014951 w 4369304"/>
                <a:gd name="connsiteY0" fmla="*/ 4041708 h 4114026"/>
                <a:gd name="connsiteX1" fmla="*/ 1431807 w 4369304"/>
                <a:gd name="connsiteY1" fmla="*/ 4043255 h 4114026"/>
                <a:gd name="connsiteX2" fmla="*/ 1024998 w 4369304"/>
                <a:gd name="connsiteY2" fmla="*/ 4092757 h 4114026"/>
                <a:gd name="connsiteX3" fmla="*/ 817727 w 4369304"/>
                <a:gd name="connsiteY3" fmla="*/ 4111319 h 4114026"/>
                <a:gd name="connsiteX4" fmla="*/ 398544 w 4369304"/>
                <a:gd name="connsiteY4" fmla="*/ 4109773 h 4114026"/>
                <a:gd name="connsiteX5" fmla="*/ 185085 w 4369304"/>
                <a:gd name="connsiteY5" fmla="*/ 4077287 h 4114026"/>
                <a:gd name="connsiteX6" fmla="*/ 117026 w 4369304"/>
                <a:gd name="connsiteY6" fmla="*/ 3995301 h 4114026"/>
                <a:gd name="connsiteX7" fmla="*/ 70622 w 4369304"/>
                <a:gd name="connsiteY7" fmla="*/ 3767904 h 4114026"/>
                <a:gd name="connsiteX8" fmla="*/ 30405 w 4369304"/>
                <a:gd name="connsiteY8" fmla="*/ 3340955 h 4114026"/>
                <a:gd name="connsiteX9" fmla="*/ 1016 w 4369304"/>
                <a:gd name="connsiteY9" fmla="*/ 2784065 h 4114026"/>
                <a:gd name="connsiteX10" fmla="*/ 2563 w 4369304"/>
                <a:gd name="connsiteY10" fmla="*/ 2357115 h 4114026"/>
                <a:gd name="connsiteX11" fmla="*/ 18031 w 4369304"/>
                <a:gd name="connsiteY11" fmla="*/ 1815694 h 4114026"/>
                <a:gd name="connsiteX12" fmla="*/ 21124 w 4369304"/>
                <a:gd name="connsiteY12" fmla="*/ 1418136 h 4114026"/>
                <a:gd name="connsiteX13" fmla="*/ 47420 w 4369304"/>
                <a:gd name="connsiteY13" fmla="*/ 969530 h 4114026"/>
                <a:gd name="connsiteX14" fmla="*/ 155696 w 4369304"/>
                <a:gd name="connsiteY14" fmla="*/ 308997 h 4114026"/>
                <a:gd name="connsiteX15" fmla="*/ 233036 w 4369304"/>
                <a:gd name="connsiteY15" fmla="*/ 194525 h 4114026"/>
                <a:gd name="connsiteX16" fmla="*/ 429480 w 4369304"/>
                <a:gd name="connsiteY16" fmla="*/ 140383 h 4114026"/>
                <a:gd name="connsiteX17" fmla="*/ 605815 w 4369304"/>
                <a:gd name="connsiteY17" fmla="*/ 101710 h 4114026"/>
                <a:gd name="connsiteX18" fmla="*/ 943018 w 4369304"/>
                <a:gd name="connsiteY18" fmla="*/ 61490 h 4114026"/>
                <a:gd name="connsiteX19" fmla="*/ 1526162 w 4369304"/>
                <a:gd name="connsiteY19" fmla="*/ 93975 h 4114026"/>
                <a:gd name="connsiteX20" fmla="*/ 1833975 w 4369304"/>
                <a:gd name="connsiteY20" fmla="*/ 128007 h 4114026"/>
                <a:gd name="connsiteX21" fmla="*/ 2621297 w 4369304"/>
                <a:gd name="connsiteY21" fmla="*/ 118726 h 4114026"/>
                <a:gd name="connsiteX22" fmla="*/ 3040480 w 4369304"/>
                <a:gd name="connsiteY22" fmla="*/ 90881 h 4114026"/>
                <a:gd name="connsiteX23" fmla="*/ 3309624 w 4369304"/>
                <a:gd name="connsiteY23" fmla="*/ 53755 h 4114026"/>
                <a:gd name="connsiteX24" fmla="*/ 3736541 w 4369304"/>
                <a:gd name="connsiteY24" fmla="*/ 25911 h 4114026"/>
                <a:gd name="connsiteX25" fmla="*/ 4089211 w 4369304"/>
                <a:gd name="connsiteY25" fmla="*/ 1160 h 4114026"/>
                <a:gd name="connsiteX26" fmla="*/ 4158817 w 4369304"/>
                <a:gd name="connsiteY26" fmla="*/ 10442 h 4114026"/>
                <a:gd name="connsiteX27" fmla="*/ 4231517 w 4369304"/>
                <a:gd name="connsiteY27" fmla="*/ 120273 h 4114026"/>
                <a:gd name="connsiteX28" fmla="*/ 4260906 w 4369304"/>
                <a:gd name="connsiteY28" fmla="*/ 287340 h 4114026"/>
                <a:gd name="connsiteX29" fmla="*/ 4327419 w 4369304"/>
                <a:gd name="connsiteY29" fmla="*/ 650865 h 4114026"/>
                <a:gd name="connsiteX30" fmla="*/ 4367636 w 4369304"/>
                <a:gd name="connsiteY30" fmla="*/ 1071627 h 4114026"/>
                <a:gd name="connsiteX31" fmla="*/ 4362995 w 4369304"/>
                <a:gd name="connsiteY31" fmla="*/ 1305212 h 4114026"/>
                <a:gd name="connsiteX32" fmla="*/ 4347527 w 4369304"/>
                <a:gd name="connsiteY32" fmla="*/ 1792490 h 4114026"/>
                <a:gd name="connsiteX33" fmla="*/ 4332059 w 4369304"/>
                <a:gd name="connsiteY33" fmla="*/ 2171485 h 4114026"/>
                <a:gd name="connsiteX34" fmla="*/ 4328966 w 4369304"/>
                <a:gd name="connsiteY34" fmla="*/ 2760861 h 4114026"/>
                <a:gd name="connsiteX35" fmla="*/ 4305764 w 4369304"/>
                <a:gd name="connsiteY35" fmla="*/ 3384268 h 4114026"/>
                <a:gd name="connsiteX36" fmla="*/ 4285655 w 4369304"/>
                <a:gd name="connsiteY36" fmla="*/ 3628681 h 4114026"/>
                <a:gd name="connsiteX37" fmla="*/ 4256266 w 4369304"/>
                <a:gd name="connsiteY37" fmla="*/ 3795748 h 4114026"/>
                <a:gd name="connsiteX38" fmla="*/ 4177379 w 4369304"/>
                <a:gd name="connsiteY38" fmla="*/ 3885470 h 4114026"/>
                <a:gd name="connsiteX39" fmla="*/ 3540097 w 4369304"/>
                <a:gd name="connsiteY39" fmla="*/ 3934971 h 4114026"/>
                <a:gd name="connsiteX40" fmla="*/ 3236924 w 4369304"/>
                <a:gd name="connsiteY40" fmla="*/ 3973644 h 4114026"/>
                <a:gd name="connsiteX41" fmla="*/ 3111633 w 4369304"/>
                <a:gd name="connsiteY41" fmla="*/ 3987566 h 4114026"/>
                <a:gd name="connsiteX42" fmla="*/ 2861051 w 4369304"/>
                <a:gd name="connsiteY42" fmla="*/ 4030880 h 4114026"/>
                <a:gd name="connsiteX43" fmla="*/ 2621297 w 4369304"/>
                <a:gd name="connsiteY43" fmla="*/ 4061818 h 4114026"/>
                <a:gd name="connsiteX44" fmla="*/ 2016498 w 4369304"/>
                <a:gd name="connsiteY44" fmla="*/ 4050990 h 4114026"/>
                <a:gd name="connsiteX45" fmla="*/ 2014951 w 4369304"/>
                <a:gd name="connsiteY45" fmla="*/ 4041708 h 4114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4369304" h="4114026">
                  <a:moveTo>
                    <a:pt x="2014951" y="4041708"/>
                  </a:moveTo>
                  <a:cubicBezTo>
                    <a:pt x="1820054" y="4041708"/>
                    <a:pt x="1626704" y="4035521"/>
                    <a:pt x="1431807" y="4043255"/>
                  </a:cubicBezTo>
                  <a:cubicBezTo>
                    <a:pt x="1295689" y="4049443"/>
                    <a:pt x="1161117" y="4075740"/>
                    <a:pt x="1024998" y="4092757"/>
                  </a:cubicBezTo>
                  <a:cubicBezTo>
                    <a:pt x="955392" y="4100491"/>
                    <a:pt x="887333" y="4111319"/>
                    <a:pt x="817727" y="4111319"/>
                  </a:cubicBezTo>
                  <a:cubicBezTo>
                    <a:pt x="678515" y="4114413"/>
                    <a:pt x="537756" y="4115960"/>
                    <a:pt x="398544" y="4109773"/>
                  </a:cubicBezTo>
                  <a:cubicBezTo>
                    <a:pt x="327391" y="4106679"/>
                    <a:pt x="256238" y="4088116"/>
                    <a:pt x="185085" y="4077287"/>
                  </a:cubicBezTo>
                  <a:cubicBezTo>
                    <a:pt x="152603" y="4071100"/>
                    <a:pt x="132494" y="4041708"/>
                    <a:pt x="117026" y="3995301"/>
                  </a:cubicBezTo>
                  <a:cubicBezTo>
                    <a:pt x="92277" y="3921049"/>
                    <a:pt x="76809" y="3845250"/>
                    <a:pt x="70622" y="3767904"/>
                  </a:cubicBezTo>
                  <a:cubicBezTo>
                    <a:pt x="56701" y="3625587"/>
                    <a:pt x="44326" y="3483271"/>
                    <a:pt x="30405" y="3340955"/>
                  </a:cubicBezTo>
                  <a:cubicBezTo>
                    <a:pt x="11844" y="3156872"/>
                    <a:pt x="2563" y="2969695"/>
                    <a:pt x="1016" y="2784065"/>
                  </a:cubicBezTo>
                  <a:cubicBezTo>
                    <a:pt x="-531" y="2641748"/>
                    <a:pt x="-531" y="2499432"/>
                    <a:pt x="2563" y="2357115"/>
                  </a:cubicBezTo>
                  <a:cubicBezTo>
                    <a:pt x="5656" y="2176126"/>
                    <a:pt x="13390" y="1996684"/>
                    <a:pt x="18031" y="1815694"/>
                  </a:cubicBezTo>
                  <a:cubicBezTo>
                    <a:pt x="21124" y="1682659"/>
                    <a:pt x="21124" y="1551171"/>
                    <a:pt x="21124" y="1418136"/>
                  </a:cubicBezTo>
                  <a:cubicBezTo>
                    <a:pt x="21124" y="1266539"/>
                    <a:pt x="36592" y="1119581"/>
                    <a:pt x="47420" y="969530"/>
                  </a:cubicBezTo>
                  <a:cubicBezTo>
                    <a:pt x="64435" y="740587"/>
                    <a:pt x="106199" y="524018"/>
                    <a:pt x="155696" y="308997"/>
                  </a:cubicBezTo>
                  <a:cubicBezTo>
                    <a:pt x="169617" y="247120"/>
                    <a:pt x="192819" y="209994"/>
                    <a:pt x="233036" y="194525"/>
                  </a:cubicBezTo>
                  <a:cubicBezTo>
                    <a:pt x="296455" y="168227"/>
                    <a:pt x="362967" y="149664"/>
                    <a:pt x="429480" y="140383"/>
                  </a:cubicBezTo>
                  <a:cubicBezTo>
                    <a:pt x="489805" y="131101"/>
                    <a:pt x="548584" y="118726"/>
                    <a:pt x="605815" y="101710"/>
                  </a:cubicBezTo>
                  <a:cubicBezTo>
                    <a:pt x="715638" y="67678"/>
                    <a:pt x="830101" y="55302"/>
                    <a:pt x="943018" y="61490"/>
                  </a:cubicBezTo>
                  <a:cubicBezTo>
                    <a:pt x="1137915" y="70771"/>
                    <a:pt x="1331265" y="80053"/>
                    <a:pt x="1526162" y="93975"/>
                  </a:cubicBezTo>
                  <a:cubicBezTo>
                    <a:pt x="1628251" y="101710"/>
                    <a:pt x="1730340" y="126460"/>
                    <a:pt x="1833975" y="128007"/>
                  </a:cubicBezTo>
                  <a:cubicBezTo>
                    <a:pt x="2096932" y="131101"/>
                    <a:pt x="2358341" y="126460"/>
                    <a:pt x="2621297" y="118726"/>
                  </a:cubicBezTo>
                  <a:cubicBezTo>
                    <a:pt x="2760509" y="115632"/>
                    <a:pt x="2901268" y="103257"/>
                    <a:pt x="3040480" y="90881"/>
                  </a:cubicBezTo>
                  <a:cubicBezTo>
                    <a:pt x="3130195" y="83147"/>
                    <a:pt x="3219909" y="69225"/>
                    <a:pt x="3309624" y="53755"/>
                  </a:cubicBezTo>
                  <a:cubicBezTo>
                    <a:pt x="3451929" y="29005"/>
                    <a:pt x="3594235" y="27458"/>
                    <a:pt x="3736541" y="25911"/>
                  </a:cubicBezTo>
                  <a:cubicBezTo>
                    <a:pt x="3854098" y="24364"/>
                    <a:pt x="3971654" y="25911"/>
                    <a:pt x="4089211" y="1160"/>
                  </a:cubicBezTo>
                  <a:cubicBezTo>
                    <a:pt x="4112413" y="-1934"/>
                    <a:pt x="4137162" y="1160"/>
                    <a:pt x="4158817" y="10442"/>
                  </a:cubicBezTo>
                  <a:cubicBezTo>
                    <a:pt x="4194394" y="24364"/>
                    <a:pt x="4220689" y="61490"/>
                    <a:pt x="4231517" y="120273"/>
                  </a:cubicBezTo>
                  <a:cubicBezTo>
                    <a:pt x="4242345" y="175962"/>
                    <a:pt x="4250079" y="231651"/>
                    <a:pt x="4260906" y="287340"/>
                  </a:cubicBezTo>
                  <a:cubicBezTo>
                    <a:pt x="4282562" y="407999"/>
                    <a:pt x="4310404" y="527112"/>
                    <a:pt x="4327419" y="650865"/>
                  </a:cubicBezTo>
                  <a:cubicBezTo>
                    <a:pt x="4345980" y="790088"/>
                    <a:pt x="4358355" y="930858"/>
                    <a:pt x="4367636" y="1071627"/>
                  </a:cubicBezTo>
                  <a:cubicBezTo>
                    <a:pt x="4372276" y="1148973"/>
                    <a:pt x="4366089" y="1227866"/>
                    <a:pt x="4362995" y="1305212"/>
                  </a:cubicBezTo>
                  <a:cubicBezTo>
                    <a:pt x="4358355" y="1467638"/>
                    <a:pt x="4353714" y="1630064"/>
                    <a:pt x="4347527" y="1792490"/>
                  </a:cubicBezTo>
                  <a:cubicBezTo>
                    <a:pt x="4342887" y="1919338"/>
                    <a:pt x="4333606" y="2044638"/>
                    <a:pt x="4332059" y="2171485"/>
                  </a:cubicBezTo>
                  <a:cubicBezTo>
                    <a:pt x="4328966" y="2367944"/>
                    <a:pt x="4325872" y="2564402"/>
                    <a:pt x="4328966" y="2760861"/>
                  </a:cubicBezTo>
                  <a:cubicBezTo>
                    <a:pt x="4333606" y="2969695"/>
                    <a:pt x="4325872" y="3176981"/>
                    <a:pt x="4305764" y="3384268"/>
                  </a:cubicBezTo>
                  <a:cubicBezTo>
                    <a:pt x="4298030" y="3464708"/>
                    <a:pt x="4294936" y="3548242"/>
                    <a:pt x="4285655" y="3628681"/>
                  </a:cubicBezTo>
                  <a:cubicBezTo>
                    <a:pt x="4277921" y="3684370"/>
                    <a:pt x="4268640" y="3740059"/>
                    <a:pt x="4256266" y="3795748"/>
                  </a:cubicBezTo>
                  <a:cubicBezTo>
                    <a:pt x="4243891" y="3854531"/>
                    <a:pt x="4217596" y="3880829"/>
                    <a:pt x="4177379" y="3885470"/>
                  </a:cubicBezTo>
                  <a:cubicBezTo>
                    <a:pt x="3965467" y="3908673"/>
                    <a:pt x="3752009" y="3924143"/>
                    <a:pt x="3540097" y="3934971"/>
                  </a:cubicBezTo>
                  <a:cubicBezTo>
                    <a:pt x="3439555" y="3939612"/>
                    <a:pt x="3337466" y="3961269"/>
                    <a:pt x="3236924" y="3973644"/>
                  </a:cubicBezTo>
                  <a:cubicBezTo>
                    <a:pt x="3195160" y="3978285"/>
                    <a:pt x="3153397" y="3979831"/>
                    <a:pt x="3111633" y="3987566"/>
                  </a:cubicBezTo>
                  <a:cubicBezTo>
                    <a:pt x="3028106" y="4001489"/>
                    <a:pt x="2944578" y="4018504"/>
                    <a:pt x="2861051" y="4030880"/>
                  </a:cubicBezTo>
                  <a:cubicBezTo>
                    <a:pt x="2780618" y="4043255"/>
                    <a:pt x="2700184" y="4060271"/>
                    <a:pt x="2621297" y="4061818"/>
                  </a:cubicBezTo>
                  <a:cubicBezTo>
                    <a:pt x="2420213" y="4061818"/>
                    <a:pt x="2217582" y="4054084"/>
                    <a:pt x="2016498" y="4050990"/>
                  </a:cubicBezTo>
                  <a:lnTo>
                    <a:pt x="2014951" y="4041708"/>
                  </a:lnTo>
                  <a:close/>
                </a:path>
              </a:pathLst>
            </a:custGeom>
            <a:solidFill>
              <a:srgbClr val="ADD0F0"/>
            </a:solidFill>
            <a:ln w="15449" cap="flat">
              <a:noFill/>
              <a:prstDash val="solid"/>
              <a:miter/>
            </a:ln>
          </p:spPr>
          <p:txBody>
            <a:bodyPr rtlCol="0" anchor="ctr"/>
            <a:lstStyle/>
            <a:p>
              <a:endParaRPr lang="en-US"/>
            </a:p>
          </p:txBody>
        </p:sp>
        <p:sp>
          <p:nvSpPr>
            <p:cNvPr id="28" name="TextBox 27" descr="A decorative brooch, made from copper alloy and enamel. It may have been made by a civilian &#10;craftsperson living in the vicus or visiting the area to sell  goods. &#10;">
              <a:extLst>
                <a:ext uri="{FF2B5EF4-FFF2-40B4-BE49-F238E27FC236}">
                  <a16:creationId xmlns:a16="http://schemas.microsoft.com/office/drawing/2014/main" id="{DCF76A3C-500C-4643-A347-C7AF743B45B5}"/>
                </a:ext>
              </a:extLst>
            </p:cNvPr>
            <p:cNvSpPr txBox="1"/>
            <p:nvPr/>
          </p:nvSpPr>
          <p:spPr>
            <a:xfrm>
              <a:off x="2545864" y="4910015"/>
              <a:ext cx="3632198" cy="14773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t>A decorative brooch, made from copper alloy and enamel. It may have been made by a civilian </a:t>
              </a:r>
            </a:p>
            <a:p>
              <a:r>
                <a:rPr lang="en-US" dirty="0"/>
                <a:t>craftsperson living in the vicus or visiting the area to sell  goods. </a:t>
              </a:r>
              <a:endParaRPr lang="en-US" dirty="0">
                <a:cs typeface="Arial"/>
              </a:endParaRPr>
            </a:p>
          </p:txBody>
        </p:sp>
      </p:grpSp>
      <p:pic>
        <p:nvPicPr>
          <p:cNvPr id="10" name="Content Placeholder 3" descr="Detail of a stone figure of a Genii Cucullati, a hooded spirit, found at Birdoswald Roman Fort">
            <a:extLst>
              <a:ext uri="{FF2B5EF4-FFF2-40B4-BE49-F238E27FC236}">
                <a16:creationId xmlns:a16="http://schemas.microsoft.com/office/drawing/2014/main" id="{F35EE833-3A57-38A6-CF3B-09F54A04F6B9}"/>
              </a:ext>
            </a:extLst>
          </p:cNvPr>
          <p:cNvPicPr>
            <a:picLocks noChangeAspect="1"/>
          </p:cNvPicPr>
          <p:nvPr/>
        </p:nvPicPr>
        <p:blipFill rotWithShape="1">
          <a:blip r:embed="rId7"/>
          <a:srcRect t="30095" b="18182"/>
          <a:stretch/>
        </p:blipFill>
        <p:spPr>
          <a:xfrm>
            <a:off x="6613486" y="5127258"/>
            <a:ext cx="1812001" cy="1216082"/>
          </a:xfrm>
          <a:prstGeom prst="rect">
            <a:avLst/>
          </a:prstGeom>
        </p:spPr>
      </p:pic>
      <p:grpSp>
        <p:nvGrpSpPr>
          <p:cNvPr id="13" name="Group 12" descr="A deity statue. Religious figures like this were found in sculpture across the Romano-Celtic world.">
            <a:extLst>
              <a:ext uri="{FF2B5EF4-FFF2-40B4-BE49-F238E27FC236}">
                <a16:creationId xmlns:a16="http://schemas.microsoft.com/office/drawing/2014/main" id="{43F81105-5D90-F3BF-C4D0-5EBE6805B4CC}"/>
              </a:ext>
            </a:extLst>
          </p:cNvPr>
          <p:cNvGrpSpPr/>
          <p:nvPr/>
        </p:nvGrpSpPr>
        <p:grpSpPr>
          <a:xfrm>
            <a:off x="8512618" y="5044700"/>
            <a:ext cx="3391578" cy="1324792"/>
            <a:chOff x="8512618" y="5044700"/>
            <a:chExt cx="3391578" cy="1324792"/>
          </a:xfrm>
        </p:grpSpPr>
        <p:sp>
          <p:nvSpPr>
            <p:cNvPr id="34" name="Picture 5">
              <a:extLst>
                <a:ext uri="{FF2B5EF4-FFF2-40B4-BE49-F238E27FC236}">
                  <a16:creationId xmlns:a16="http://schemas.microsoft.com/office/drawing/2014/main" id="{7BB8FC73-F799-76A1-0F84-5C662F21F790}"/>
                </a:ext>
                <a:ext uri="{C183D7F6-B498-43B3-948B-1728B52AA6E4}">
                  <adec:decorative xmlns:adec="http://schemas.microsoft.com/office/drawing/2017/decorative" val="1"/>
                </a:ext>
              </a:extLst>
            </p:cNvPr>
            <p:cNvSpPr/>
            <p:nvPr/>
          </p:nvSpPr>
          <p:spPr>
            <a:xfrm>
              <a:off x="8512618" y="5044700"/>
              <a:ext cx="3391578" cy="1324792"/>
            </a:xfrm>
            <a:custGeom>
              <a:avLst/>
              <a:gdLst>
                <a:gd name="connsiteX0" fmla="*/ 2014951 w 4369304"/>
                <a:gd name="connsiteY0" fmla="*/ 4041708 h 4114026"/>
                <a:gd name="connsiteX1" fmla="*/ 1431807 w 4369304"/>
                <a:gd name="connsiteY1" fmla="*/ 4043255 h 4114026"/>
                <a:gd name="connsiteX2" fmla="*/ 1024998 w 4369304"/>
                <a:gd name="connsiteY2" fmla="*/ 4092757 h 4114026"/>
                <a:gd name="connsiteX3" fmla="*/ 817727 w 4369304"/>
                <a:gd name="connsiteY3" fmla="*/ 4111319 h 4114026"/>
                <a:gd name="connsiteX4" fmla="*/ 398544 w 4369304"/>
                <a:gd name="connsiteY4" fmla="*/ 4109773 h 4114026"/>
                <a:gd name="connsiteX5" fmla="*/ 185085 w 4369304"/>
                <a:gd name="connsiteY5" fmla="*/ 4077287 h 4114026"/>
                <a:gd name="connsiteX6" fmla="*/ 117026 w 4369304"/>
                <a:gd name="connsiteY6" fmla="*/ 3995301 h 4114026"/>
                <a:gd name="connsiteX7" fmla="*/ 70622 w 4369304"/>
                <a:gd name="connsiteY7" fmla="*/ 3767904 h 4114026"/>
                <a:gd name="connsiteX8" fmla="*/ 30405 w 4369304"/>
                <a:gd name="connsiteY8" fmla="*/ 3340955 h 4114026"/>
                <a:gd name="connsiteX9" fmla="*/ 1016 w 4369304"/>
                <a:gd name="connsiteY9" fmla="*/ 2784065 h 4114026"/>
                <a:gd name="connsiteX10" fmla="*/ 2563 w 4369304"/>
                <a:gd name="connsiteY10" fmla="*/ 2357115 h 4114026"/>
                <a:gd name="connsiteX11" fmla="*/ 18031 w 4369304"/>
                <a:gd name="connsiteY11" fmla="*/ 1815694 h 4114026"/>
                <a:gd name="connsiteX12" fmla="*/ 21124 w 4369304"/>
                <a:gd name="connsiteY12" fmla="*/ 1418136 h 4114026"/>
                <a:gd name="connsiteX13" fmla="*/ 47420 w 4369304"/>
                <a:gd name="connsiteY13" fmla="*/ 969530 h 4114026"/>
                <a:gd name="connsiteX14" fmla="*/ 155696 w 4369304"/>
                <a:gd name="connsiteY14" fmla="*/ 308997 h 4114026"/>
                <a:gd name="connsiteX15" fmla="*/ 233036 w 4369304"/>
                <a:gd name="connsiteY15" fmla="*/ 194525 h 4114026"/>
                <a:gd name="connsiteX16" fmla="*/ 429480 w 4369304"/>
                <a:gd name="connsiteY16" fmla="*/ 140383 h 4114026"/>
                <a:gd name="connsiteX17" fmla="*/ 605815 w 4369304"/>
                <a:gd name="connsiteY17" fmla="*/ 101710 h 4114026"/>
                <a:gd name="connsiteX18" fmla="*/ 943018 w 4369304"/>
                <a:gd name="connsiteY18" fmla="*/ 61490 h 4114026"/>
                <a:gd name="connsiteX19" fmla="*/ 1526162 w 4369304"/>
                <a:gd name="connsiteY19" fmla="*/ 93975 h 4114026"/>
                <a:gd name="connsiteX20" fmla="*/ 1833975 w 4369304"/>
                <a:gd name="connsiteY20" fmla="*/ 128007 h 4114026"/>
                <a:gd name="connsiteX21" fmla="*/ 2621297 w 4369304"/>
                <a:gd name="connsiteY21" fmla="*/ 118726 h 4114026"/>
                <a:gd name="connsiteX22" fmla="*/ 3040480 w 4369304"/>
                <a:gd name="connsiteY22" fmla="*/ 90881 h 4114026"/>
                <a:gd name="connsiteX23" fmla="*/ 3309624 w 4369304"/>
                <a:gd name="connsiteY23" fmla="*/ 53755 h 4114026"/>
                <a:gd name="connsiteX24" fmla="*/ 3736541 w 4369304"/>
                <a:gd name="connsiteY24" fmla="*/ 25911 h 4114026"/>
                <a:gd name="connsiteX25" fmla="*/ 4089211 w 4369304"/>
                <a:gd name="connsiteY25" fmla="*/ 1160 h 4114026"/>
                <a:gd name="connsiteX26" fmla="*/ 4158817 w 4369304"/>
                <a:gd name="connsiteY26" fmla="*/ 10442 h 4114026"/>
                <a:gd name="connsiteX27" fmla="*/ 4231517 w 4369304"/>
                <a:gd name="connsiteY27" fmla="*/ 120273 h 4114026"/>
                <a:gd name="connsiteX28" fmla="*/ 4260906 w 4369304"/>
                <a:gd name="connsiteY28" fmla="*/ 287340 h 4114026"/>
                <a:gd name="connsiteX29" fmla="*/ 4327419 w 4369304"/>
                <a:gd name="connsiteY29" fmla="*/ 650865 h 4114026"/>
                <a:gd name="connsiteX30" fmla="*/ 4367636 w 4369304"/>
                <a:gd name="connsiteY30" fmla="*/ 1071627 h 4114026"/>
                <a:gd name="connsiteX31" fmla="*/ 4362995 w 4369304"/>
                <a:gd name="connsiteY31" fmla="*/ 1305212 h 4114026"/>
                <a:gd name="connsiteX32" fmla="*/ 4347527 w 4369304"/>
                <a:gd name="connsiteY32" fmla="*/ 1792490 h 4114026"/>
                <a:gd name="connsiteX33" fmla="*/ 4332059 w 4369304"/>
                <a:gd name="connsiteY33" fmla="*/ 2171485 h 4114026"/>
                <a:gd name="connsiteX34" fmla="*/ 4328966 w 4369304"/>
                <a:gd name="connsiteY34" fmla="*/ 2760861 h 4114026"/>
                <a:gd name="connsiteX35" fmla="*/ 4305764 w 4369304"/>
                <a:gd name="connsiteY35" fmla="*/ 3384268 h 4114026"/>
                <a:gd name="connsiteX36" fmla="*/ 4285655 w 4369304"/>
                <a:gd name="connsiteY36" fmla="*/ 3628681 h 4114026"/>
                <a:gd name="connsiteX37" fmla="*/ 4256266 w 4369304"/>
                <a:gd name="connsiteY37" fmla="*/ 3795748 h 4114026"/>
                <a:gd name="connsiteX38" fmla="*/ 4177379 w 4369304"/>
                <a:gd name="connsiteY38" fmla="*/ 3885470 h 4114026"/>
                <a:gd name="connsiteX39" fmla="*/ 3540097 w 4369304"/>
                <a:gd name="connsiteY39" fmla="*/ 3934971 h 4114026"/>
                <a:gd name="connsiteX40" fmla="*/ 3236924 w 4369304"/>
                <a:gd name="connsiteY40" fmla="*/ 3973644 h 4114026"/>
                <a:gd name="connsiteX41" fmla="*/ 3111633 w 4369304"/>
                <a:gd name="connsiteY41" fmla="*/ 3987566 h 4114026"/>
                <a:gd name="connsiteX42" fmla="*/ 2861051 w 4369304"/>
                <a:gd name="connsiteY42" fmla="*/ 4030880 h 4114026"/>
                <a:gd name="connsiteX43" fmla="*/ 2621297 w 4369304"/>
                <a:gd name="connsiteY43" fmla="*/ 4061818 h 4114026"/>
                <a:gd name="connsiteX44" fmla="*/ 2016498 w 4369304"/>
                <a:gd name="connsiteY44" fmla="*/ 4050990 h 4114026"/>
                <a:gd name="connsiteX45" fmla="*/ 2014951 w 4369304"/>
                <a:gd name="connsiteY45" fmla="*/ 4041708 h 4114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4369304" h="4114026">
                  <a:moveTo>
                    <a:pt x="2014951" y="4041708"/>
                  </a:moveTo>
                  <a:cubicBezTo>
                    <a:pt x="1820054" y="4041708"/>
                    <a:pt x="1626704" y="4035521"/>
                    <a:pt x="1431807" y="4043255"/>
                  </a:cubicBezTo>
                  <a:cubicBezTo>
                    <a:pt x="1295689" y="4049443"/>
                    <a:pt x="1161117" y="4075740"/>
                    <a:pt x="1024998" y="4092757"/>
                  </a:cubicBezTo>
                  <a:cubicBezTo>
                    <a:pt x="955392" y="4100491"/>
                    <a:pt x="887333" y="4111319"/>
                    <a:pt x="817727" y="4111319"/>
                  </a:cubicBezTo>
                  <a:cubicBezTo>
                    <a:pt x="678515" y="4114413"/>
                    <a:pt x="537756" y="4115960"/>
                    <a:pt x="398544" y="4109773"/>
                  </a:cubicBezTo>
                  <a:cubicBezTo>
                    <a:pt x="327391" y="4106679"/>
                    <a:pt x="256238" y="4088116"/>
                    <a:pt x="185085" y="4077287"/>
                  </a:cubicBezTo>
                  <a:cubicBezTo>
                    <a:pt x="152603" y="4071100"/>
                    <a:pt x="132494" y="4041708"/>
                    <a:pt x="117026" y="3995301"/>
                  </a:cubicBezTo>
                  <a:cubicBezTo>
                    <a:pt x="92277" y="3921049"/>
                    <a:pt x="76809" y="3845250"/>
                    <a:pt x="70622" y="3767904"/>
                  </a:cubicBezTo>
                  <a:cubicBezTo>
                    <a:pt x="56701" y="3625587"/>
                    <a:pt x="44326" y="3483271"/>
                    <a:pt x="30405" y="3340955"/>
                  </a:cubicBezTo>
                  <a:cubicBezTo>
                    <a:pt x="11844" y="3156872"/>
                    <a:pt x="2563" y="2969695"/>
                    <a:pt x="1016" y="2784065"/>
                  </a:cubicBezTo>
                  <a:cubicBezTo>
                    <a:pt x="-531" y="2641748"/>
                    <a:pt x="-531" y="2499432"/>
                    <a:pt x="2563" y="2357115"/>
                  </a:cubicBezTo>
                  <a:cubicBezTo>
                    <a:pt x="5656" y="2176126"/>
                    <a:pt x="13390" y="1996684"/>
                    <a:pt x="18031" y="1815694"/>
                  </a:cubicBezTo>
                  <a:cubicBezTo>
                    <a:pt x="21124" y="1682659"/>
                    <a:pt x="21124" y="1551171"/>
                    <a:pt x="21124" y="1418136"/>
                  </a:cubicBezTo>
                  <a:cubicBezTo>
                    <a:pt x="21124" y="1266539"/>
                    <a:pt x="36592" y="1119581"/>
                    <a:pt x="47420" y="969530"/>
                  </a:cubicBezTo>
                  <a:cubicBezTo>
                    <a:pt x="64435" y="740587"/>
                    <a:pt x="106199" y="524018"/>
                    <a:pt x="155696" y="308997"/>
                  </a:cubicBezTo>
                  <a:cubicBezTo>
                    <a:pt x="169617" y="247120"/>
                    <a:pt x="192819" y="209994"/>
                    <a:pt x="233036" y="194525"/>
                  </a:cubicBezTo>
                  <a:cubicBezTo>
                    <a:pt x="296455" y="168227"/>
                    <a:pt x="362967" y="149664"/>
                    <a:pt x="429480" y="140383"/>
                  </a:cubicBezTo>
                  <a:cubicBezTo>
                    <a:pt x="489805" y="131101"/>
                    <a:pt x="548584" y="118726"/>
                    <a:pt x="605815" y="101710"/>
                  </a:cubicBezTo>
                  <a:cubicBezTo>
                    <a:pt x="715638" y="67678"/>
                    <a:pt x="830101" y="55302"/>
                    <a:pt x="943018" y="61490"/>
                  </a:cubicBezTo>
                  <a:cubicBezTo>
                    <a:pt x="1137915" y="70771"/>
                    <a:pt x="1331265" y="80053"/>
                    <a:pt x="1526162" y="93975"/>
                  </a:cubicBezTo>
                  <a:cubicBezTo>
                    <a:pt x="1628251" y="101710"/>
                    <a:pt x="1730340" y="126460"/>
                    <a:pt x="1833975" y="128007"/>
                  </a:cubicBezTo>
                  <a:cubicBezTo>
                    <a:pt x="2096932" y="131101"/>
                    <a:pt x="2358341" y="126460"/>
                    <a:pt x="2621297" y="118726"/>
                  </a:cubicBezTo>
                  <a:cubicBezTo>
                    <a:pt x="2760509" y="115632"/>
                    <a:pt x="2901268" y="103257"/>
                    <a:pt x="3040480" y="90881"/>
                  </a:cubicBezTo>
                  <a:cubicBezTo>
                    <a:pt x="3130195" y="83147"/>
                    <a:pt x="3219909" y="69225"/>
                    <a:pt x="3309624" y="53755"/>
                  </a:cubicBezTo>
                  <a:cubicBezTo>
                    <a:pt x="3451929" y="29005"/>
                    <a:pt x="3594235" y="27458"/>
                    <a:pt x="3736541" y="25911"/>
                  </a:cubicBezTo>
                  <a:cubicBezTo>
                    <a:pt x="3854098" y="24364"/>
                    <a:pt x="3971654" y="25911"/>
                    <a:pt x="4089211" y="1160"/>
                  </a:cubicBezTo>
                  <a:cubicBezTo>
                    <a:pt x="4112413" y="-1934"/>
                    <a:pt x="4137162" y="1160"/>
                    <a:pt x="4158817" y="10442"/>
                  </a:cubicBezTo>
                  <a:cubicBezTo>
                    <a:pt x="4194394" y="24364"/>
                    <a:pt x="4220689" y="61490"/>
                    <a:pt x="4231517" y="120273"/>
                  </a:cubicBezTo>
                  <a:cubicBezTo>
                    <a:pt x="4242345" y="175962"/>
                    <a:pt x="4250079" y="231651"/>
                    <a:pt x="4260906" y="287340"/>
                  </a:cubicBezTo>
                  <a:cubicBezTo>
                    <a:pt x="4282562" y="407999"/>
                    <a:pt x="4310404" y="527112"/>
                    <a:pt x="4327419" y="650865"/>
                  </a:cubicBezTo>
                  <a:cubicBezTo>
                    <a:pt x="4345980" y="790088"/>
                    <a:pt x="4358355" y="930858"/>
                    <a:pt x="4367636" y="1071627"/>
                  </a:cubicBezTo>
                  <a:cubicBezTo>
                    <a:pt x="4372276" y="1148973"/>
                    <a:pt x="4366089" y="1227866"/>
                    <a:pt x="4362995" y="1305212"/>
                  </a:cubicBezTo>
                  <a:cubicBezTo>
                    <a:pt x="4358355" y="1467638"/>
                    <a:pt x="4353714" y="1630064"/>
                    <a:pt x="4347527" y="1792490"/>
                  </a:cubicBezTo>
                  <a:cubicBezTo>
                    <a:pt x="4342887" y="1919338"/>
                    <a:pt x="4333606" y="2044638"/>
                    <a:pt x="4332059" y="2171485"/>
                  </a:cubicBezTo>
                  <a:cubicBezTo>
                    <a:pt x="4328966" y="2367944"/>
                    <a:pt x="4325872" y="2564402"/>
                    <a:pt x="4328966" y="2760861"/>
                  </a:cubicBezTo>
                  <a:cubicBezTo>
                    <a:pt x="4333606" y="2969695"/>
                    <a:pt x="4325872" y="3176981"/>
                    <a:pt x="4305764" y="3384268"/>
                  </a:cubicBezTo>
                  <a:cubicBezTo>
                    <a:pt x="4298030" y="3464708"/>
                    <a:pt x="4294936" y="3548242"/>
                    <a:pt x="4285655" y="3628681"/>
                  </a:cubicBezTo>
                  <a:cubicBezTo>
                    <a:pt x="4277921" y="3684370"/>
                    <a:pt x="4268640" y="3740059"/>
                    <a:pt x="4256266" y="3795748"/>
                  </a:cubicBezTo>
                  <a:cubicBezTo>
                    <a:pt x="4243891" y="3854531"/>
                    <a:pt x="4217596" y="3880829"/>
                    <a:pt x="4177379" y="3885470"/>
                  </a:cubicBezTo>
                  <a:cubicBezTo>
                    <a:pt x="3965467" y="3908673"/>
                    <a:pt x="3752009" y="3924143"/>
                    <a:pt x="3540097" y="3934971"/>
                  </a:cubicBezTo>
                  <a:cubicBezTo>
                    <a:pt x="3439555" y="3939612"/>
                    <a:pt x="3337466" y="3961269"/>
                    <a:pt x="3236924" y="3973644"/>
                  </a:cubicBezTo>
                  <a:cubicBezTo>
                    <a:pt x="3195160" y="3978285"/>
                    <a:pt x="3153397" y="3979831"/>
                    <a:pt x="3111633" y="3987566"/>
                  </a:cubicBezTo>
                  <a:cubicBezTo>
                    <a:pt x="3028106" y="4001489"/>
                    <a:pt x="2944578" y="4018504"/>
                    <a:pt x="2861051" y="4030880"/>
                  </a:cubicBezTo>
                  <a:cubicBezTo>
                    <a:pt x="2780618" y="4043255"/>
                    <a:pt x="2700184" y="4060271"/>
                    <a:pt x="2621297" y="4061818"/>
                  </a:cubicBezTo>
                  <a:cubicBezTo>
                    <a:pt x="2420213" y="4061818"/>
                    <a:pt x="2217582" y="4054084"/>
                    <a:pt x="2016498" y="4050990"/>
                  </a:cubicBezTo>
                  <a:lnTo>
                    <a:pt x="2014951" y="4041708"/>
                  </a:lnTo>
                  <a:close/>
                </a:path>
              </a:pathLst>
            </a:custGeom>
            <a:solidFill>
              <a:srgbClr val="ADD0F0"/>
            </a:solidFill>
            <a:ln w="15449" cap="flat">
              <a:noFill/>
              <a:prstDash val="solid"/>
              <a:miter/>
            </a:ln>
          </p:spPr>
          <p:txBody>
            <a:bodyPr rtlCol="0" anchor="ctr"/>
            <a:lstStyle/>
            <a:p>
              <a:endParaRPr lang="en-US"/>
            </a:p>
          </p:txBody>
        </p:sp>
        <p:sp>
          <p:nvSpPr>
            <p:cNvPr id="35" name="TextBox 34" descr="A deity statue. Religious figures like this were found in sculpture across the Romano-Celtic world.&#10;">
              <a:extLst>
                <a:ext uri="{FF2B5EF4-FFF2-40B4-BE49-F238E27FC236}">
                  <a16:creationId xmlns:a16="http://schemas.microsoft.com/office/drawing/2014/main" id="{CBCF7E60-65CE-BAC7-A4B3-53748222237B}"/>
                </a:ext>
              </a:extLst>
            </p:cNvPr>
            <p:cNvSpPr txBox="1"/>
            <p:nvPr/>
          </p:nvSpPr>
          <p:spPr>
            <a:xfrm>
              <a:off x="8697056" y="5143011"/>
              <a:ext cx="3012343"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cs typeface="Arial"/>
                </a:rPr>
                <a:t>A deity statue. </a:t>
              </a:r>
              <a:r>
                <a:rPr lang="en-US" dirty="0">
                  <a:ea typeface="+mn-lt"/>
                  <a:cs typeface="+mn-lt"/>
                </a:rPr>
                <a:t>Religious figures like this were found in sculpture across the Romano-Celtic world.</a:t>
              </a:r>
            </a:p>
          </p:txBody>
        </p:sp>
      </p:grpSp>
    </p:spTree>
    <p:extLst>
      <p:ext uri="{BB962C8B-B14F-4D97-AF65-F5344CB8AC3E}">
        <p14:creationId xmlns:p14="http://schemas.microsoft.com/office/powerpoint/2010/main" val="320874478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DCF619C-CC86-77C5-3801-E44C896D64B1}"/>
              </a:ext>
            </a:extLst>
          </p:cNvPr>
          <p:cNvSpPr>
            <a:spLocks noGrp="1"/>
          </p:cNvSpPr>
          <p:nvPr>
            <p:ph type="title"/>
          </p:nvPr>
        </p:nvSpPr>
        <p:spPr/>
        <p:txBody>
          <a:bodyPr>
            <a:normAutofit fontScale="90000"/>
          </a:bodyPr>
          <a:lstStyle/>
          <a:p>
            <a:r>
              <a:rPr lang="en-GB" dirty="0"/>
              <a:t>Activity Six: What can archaeological evidence tell us about life on a Roman Fort? : Drawing conclusions.</a:t>
            </a:r>
            <a:endParaRPr lang="en-US" dirty="0"/>
          </a:p>
        </p:txBody>
      </p:sp>
      <p:sp>
        <p:nvSpPr>
          <p:cNvPr id="6" name="Content Placeholder 5">
            <a:extLst>
              <a:ext uri="{FF2B5EF4-FFF2-40B4-BE49-F238E27FC236}">
                <a16:creationId xmlns:a16="http://schemas.microsoft.com/office/drawing/2014/main" id="{3F7D89D5-D638-DBFA-29FC-7894201D684F}"/>
              </a:ext>
            </a:extLst>
          </p:cNvPr>
          <p:cNvSpPr>
            <a:spLocks noGrp="1"/>
          </p:cNvSpPr>
          <p:nvPr>
            <p:ph idx="1"/>
          </p:nvPr>
        </p:nvSpPr>
        <p:spPr>
          <a:xfrm>
            <a:off x="381885" y="1470244"/>
            <a:ext cx="5473005" cy="5022630"/>
          </a:xfrm>
        </p:spPr>
        <p:txBody>
          <a:bodyPr/>
          <a:lstStyle/>
          <a:p>
            <a:pPr marL="342900" indent="-342900">
              <a:buFont typeface="Arial" panose="020B0604020202020204" pitchFamily="34" charset="0"/>
              <a:buChar char="•"/>
            </a:pPr>
            <a:r>
              <a:rPr lang="en-GB" sz="2000" dirty="0"/>
              <a:t>What have you learnt about life on a Roman Fort from the evidence on the previous slides?</a:t>
            </a:r>
          </a:p>
          <a:p>
            <a:pPr marL="342900" indent="-342900">
              <a:buFont typeface="Arial" panose="020B0604020202020204" pitchFamily="34" charset="0"/>
              <a:buChar char="•"/>
            </a:pPr>
            <a:r>
              <a:rPr lang="en-GB" sz="2000" dirty="0"/>
              <a:t>Which piece of evidence was most useful?</a:t>
            </a:r>
          </a:p>
          <a:p>
            <a:pPr marL="342900" indent="-342900">
              <a:buFont typeface="Arial" panose="020B0604020202020204" pitchFamily="34" charset="0"/>
              <a:buChar char="•"/>
            </a:pPr>
            <a:r>
              <a:rPr lang="en-GB" sz="2000" dirty="0"/>
              <a:t>Which piece of evidence is least useful?</a:t>
            </a:r>
          </a:p>
          <a:p>
            <a:pPr marL="342900" indent="-342900">
              <a:buFont typeface="Arial" panose="020B0604020202020204" pitchFamily="34" charset="0"/>
              <a:buChar char="•"/>
            </a:pPr>
            <a:r>
              <a:rPr lang="en-GB" sz="2000" dirty="0"/>
              <a:t>Why do you think historians use a range of sources to build up a picture of an event, place or time in the past?</a:t>
            </a:r>
          </a:p>
          <a:p>
            <a:endParaRPr lang="en-US" dirty="0"/>
          </a:p>
        </p:txBody>
      </p:sp>
      <p:pic>
        <p:nvPicPr>
          <p:cNvPr id="9" name="Picture Placeholder 7" descr="Detail of an enamelled metal dog brooch found at Birdoswald Roman Fort">
            <a:extLst>
              <a:ext uri="{FF2B5EF4-FFF2-40B4-BE49-F238E27FC236}">
                <a16:creationId xmlns:a16="http://schemas.microsoft.com/office/drawing/2014/main" id="{3501185D-C863-9623-EF81-96FB184A7845}"/>
              </a:ext>
            </a:extLst>
          </p:cNvPr>
          <p:cNvPicPr>
            <a:picLocks noChangeAspect="1"/>
          </p:cNvPicPr>
          <p:nvPr/>
        </p:nvPicPr>
        <p:blipFill rotWithShape="1">
          <a:blip r:embed="rId3"/>
          <a:srcRect l="4303" r="4527" b="21807"/>
          <a:stretch/>
        </p:blipFill>
        <p:spPr>
          <a:xfrm>
            <a:off x="5583061" y="1802897"/>
            <a:ext cx="2679612" cy="1534129"/>
          </a:xfrm>
          <a:custGeom>
            <a:avLst/>
            <a:gdLst>
              <a:gd name="connsiteX0" fmla="*/ 1284154 w 4727624"/>
              <a:gd name="connsiteY0" fmla="*/ 0 h 3452813"/>
              <a:gd name="connsiteX1" fmla="*/ 1298461 w 4727624"/>
              <a:gd name="connsiteY1" fmla="*/ 0 h 3452813"/>
              <a:gd name="connsiteX2" fmla="*/ 1376680 w 4727624"/>
              <a:gd name="connsiteY2" fmla="*/ 1055 h 3452813"/>
              <a:gd name="connsiteX3" fmla="*/ 4719748 w 4727624"/>
              <a:gd name="connsiteY3" fmla="*/ 1626257 h 3452813"/>
              <a:gd name="connsiteX4" fmla="*/ 4727624 w 4727624"/>
              <a:gd name="connsiteY4" fmla="*/ 1715565 h 3452813"/>
              <a:gd name="connsiteX5" fmla="*/ 4727624 w 4727624"/>
              <a:gd name="connsiteY5" fmla="*/ 1715588 h 3452813"/>
              <a:gd name="connsiteX6" fmla="*/ 4710061 w 4727624"/>
              <a:gd name="connsiteY6" fmla="*/ 1892018 h 3452813"/>
              <a:gd name="connsiteX7" fmla="*/ 2399224 w 4727624"/>
              <a:gd name="connsiteY7" fmla="*/ 3448684 h 3452813"/>
              <a:gd name="connsiteX8" fmla="*/ 38925 w 4727624"/>
              <a:gd name="connsiteY8" fmla="*/ 2130247 h 3452813"/>
              <a:gd name="connsiteX9" fmla="*/ 1208378 w 4727624"/>
              <a:gd name="connsiteY9" fmla="*/ 3735 h 3452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27624" h="3452813">
                <a:moveTo>
                  <a:pt x="1284154" y="0"/>
                </a:moveTo>
                <a:lnTo>
                  <a:pt x="1298461" y="0"/>
                </a:lnTo>
                <a:lnTo>
                  <a:pt x="1376680" y="1055"/>
                </a:lnTo>
                <a:cubicBezTo>
                  <a:pt x="2289869" y="36882"/>
                  <a:pt x="4568831" y="767049"/>
                  <a:pt x="4719748" y="1626257"/>
                </a:cubicBezTo>
                <a:lnTo>
                  <a:pt x="4727624" y="1715565"/>
                </a:lnTo>
                <a:lnTo>
                  <a:pt x="4727624" y="1715588"/>
                </a:lnTo>
                <a:lnTo>
                  <a:pt x="4710061" y="1892018"/>
                </a:lnTo>
                <a:cubicBezTo>
                  <a:pt x="4537247" y="2758608"/>
                  <a:pt x="3131834" y="3383892"/>
                  <a:pt x="2399224" y="3448684"/>
                </a:cubicBezTo>
                <a:cubicBezTo>
                  <a:pt x="1617774" y="3517796"/>
                  <a:pt x="237399" y="2704405"/>
                  <a:pt x="38925" y="2130247"/>
                </a:cubicBezTo>
                <a:cubicBezTo>
                  <a:pt x="-159549" y="1556089"/>
                  <a:pt x="426928" y="72847"/>
                  <a:pt x="1208378" y="3735"/>
                </a:cubicBezTo>
                <a:close/>
              </a:path>
            </a:pathLst>
          </a:custGeom>
        </p:spPr>
      </p:pic>
      <p:pic>
        <p:nvPicPr>
          <p:cNvPr id="10" name="Picture Placeholder 7" descr="Detail of a stone figure of a Genii Cucullati, a hooded spirit, found at Birdoswald Roman Fort">
            <a:extLst>
              <a:ext uri="{FF2B5EF4-FFF2-40B4-BE49-F238E27FC236}">
                <a16:creationId xmlns:a16="http://schemas.microsoft.com/office/drawing/2014/main" id="{0BF80577-9DFB-897A-945D-80E02E480C96}"/>
              </a:ext>
            </a:extLst>
          </p:cNvPr>
          <p:cNvPicPr>
            <a:picLocks noChangeAspect="1"/>
          </p:cNvPicPr>
          <p:nvPr/>
        </p:nvPicPr>
        <p:blipFill>
          <a:blip r:embed="rId4"/>
          <a:srcRect t="25624" b="25624"/>
          <a:stretch>
            <a:fillRect/>
          </a:stretch>
        </p:blipFill>
        <p:spPr>
          <a:xfrm>
            <a:off x="8262673" y="1668308"/>
            <a:ext cx="3063764" cy="2237615"/>
          </a:xfrm>
          <a:custGeom>
            <a:avLst/>
            <a:gdLst>
              <a:gd name="connsiteX0" fmla="*/ 1284154 w 4727624"/>
              <a:gd name="connsiteY0" fmla="*/ 0 h 3452813"/>
              <a:gd name="connsiteX1" fmla="*/ 1298461 w 4727624"/>
              <a:gd name="connsiteY1" fmla="*/ 0 h 3452813"/>
              <a:gd name="connsiteX2" fmla="*/ 1376680 w 4727624"/>
              <a:gd name="connsiteY2" fmla="*/ 1055 h 3452813"/>
              <a:gd name="connsiteX3" fmla="*/ 4719748 w 4727624"/>
              <a:gd name="connsiteY3" fmla="*/ 1626257 h 3452813"/>
              <a:gd name="connsiteX4" fmla="*/ 4727624 w 4727624"/>
              <a:gd name="connsiteY4" fmla="*/ 1715565 h 3452813"/>
              <a:gd name="connsiteX5" fmla="*/ 4727624 w 4727624"/>
              <a:gd name="connsiteY5" fmla="*/ 1715588 h 3452813"/>
              <a:gd name="connsiteX6" fmla="*/ 4710061 w 4727624"/>
              <a:gd name="connsiteY6" fmla="*/ 1892018 h 3452813"/>
              <a:gd name="connsiteX7" fmla="*/ 2399224 w 4727624"/>
              <a:gd name="connsiteY7" fmla="*/ 3448684 h 3452813"/>
              <a:gd name="connsiteX8" fmla="*/ 38925 w 4727624"/>
              <a:gd name="connsiteY8" fmla="*/ 2130247 h 3452813"/>
              <a:gd name="connsiteX9" fmla="*/ 1208378 w 4727624"/>
              <a:gd name="connsiteY9" fmla="*/ 3735 h 3452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27624" h="3452813">
                <a:moveTo>
                  <a:pt x="1284154" y="0"/>
                </a:moveTo>
                <a:lnTo>
                  <a:pt x="1298461" y="0"/>
                </a:lnTo>
                <a:lnTo>
                  <a:pt x="1376680" y="1055"/>
                </a:lnTo>
                <a:cubicBezTo>
                  <a:pt x="2289869" y="36882"/>
                  <a:pt x="4568831" y="767049"/>
                  <a:pt x="4719748" y="1626257"/>
                </a:cubicBezTo>
                <a:lnTo>
                  <a:pt x="4727624" y="1715565"/>
                </a:lnTo>
                <a:lnTo>
                  <a:pt x="4727624" y="1715588"/>
                </a:lnTo>
                <a:lnTo>
                  <a:pt x="4710061" y="1892018"/>
                </a:lnTo>
                <a:cubicBezTo>
                  <a:pt x="4537247" y="2758608"/>
                  <a:pt x="3131834" y="3383892"/>
                  <a:pt x="2399224" y="3448684"/>
                </a:cubicBezTo>
                <a:cubicBezTo>
                  <a:pt x="1617774" y="3517796"/>
                  <a:pt x="237399" y="2704405"/>
                  <a:pt x="38925" y="2130247"/>
                </a:cubicBezTo>
                <a:cubicBezTo>
                  <a:pt x="-159549" y="1556089"/>
                  <a:pt x="426928" y="72847"/>
                  <a:pt x="1208378" y="3735"/>
                </a:cubicBezTo>
                <a:close/>
              </a:path>
            </a:pathLst>
          </a:custGeom>
        </p:spPr>
      </p:pic>
      <p:pic>
        <p:nvPicPr>
          <p:cNvPr id="20" name="Picture Placeholder 13" descr="Detail of the tombstone of G Cossurtius Saturninus of the Legion VI Victrix, found at Birdoswald Roman Fort">
            <a:extLst>
              <a:ext uri="{FF2B5EF4-FFF2-40B4-BE49-F238E27FC236}">
                <a16:creationId xmlns:a16="http://schemas.microsoft.com/office/drawing/2014/main" id="{F0377E39-4B4B-D730-D690-7264F820DFA3}"/>
              </a:ext>
            </a:extLst>
          </p:cNvPr>
          <p:cNvPicPr>
            <a:picLocks noChangeAspect="1"/>
          </p:cNvPicPr>
          <p:nvPr/>
        </p:nvPicPr>
        <p:blipFill>
          <a:blip r:embed="rId5"/>
          <a:srcRect t="6217" b="6217"/>
          <a:stretch>
            <a:fillRect/>
          </a:stretch>
        </p:blipFill>
        <p:spPr>
          <a:xfrm>
            <a:off x="6030930" y="3444393"/>
            <a:ext cx="2233587" cy="1534129"/>
          </a:xfrm>
          <a:custGeom>
            <a:avLst/>
            <a:gdLst>
              <a:gd name="connsiteX0" fmla="*/ 3560583 w 4649036"/>
              <a:gd name="connsiteY0" fmla="*/ 1 h 4064878"/>
              <a:gd name="connsiteX1" fmla="*/ 4453893 w 4649036"/>
              <a:gd name="connsiteY1" fmla="*/ 3334471 h 4064878"/>
              <a:gd name="connsiteX2" fmla="*/ 227015 w 4649036"/>
              <a:gd name="connsiteY2" fmla="*/ 3388139 h 4064878"/>
              <a:gd name="connsiteX3" fmla="*/ 2376 w 4649036"/>
              <a:gd name="connsiteY3" fmla="*/ 1974758 h 4064878"/>
              <a:gd name="connsiteX4" fmla="*/ 0 w 4649036"/>
              <a:gd name="connsiteY4" fmla="*/ 1879718 h 4064878"/>
              <a:gd name="connsiteX5" fmla="*/ 0 w 4649036"/>
              <a:gd name="connsiteY5" fmla="*/ 1751537 h 4064878"/>
              <a:gd name="connsiteX6" fmla="*/ 2680 w 4649036"/>
              <a:gd name="connsiteY6" fmla="*/ 1657229 h 4064878"/>
              <a:gd name="connsiteX7" fmla="*/ 3560583 w 4649036"/>
              <a:gd name="connsiteY7" fmla="*/ 1 h 4064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49036" h="4064878">
                <a:moveTo>
                  <a:pt x="3560583" y="1"/>
                </a:moveTo>
                <a:cubicBezTo>
                  <a:pt x="4577187" y="-1606"/>
                  <a:pt x="4898077" y="2906354"/>
                  <a:pt x="4453893" y="3334471"/>
                </a:cubicBezTo>
                <a:cubicBezTo>
                  <a:pt x="3894222" y="3782051"/>
                  <a:pt x="650182" y="4697659"/>
                  <a:pt x="227015" y="3388139"/>
                </a:cubicBezTo>
                <a:cubicBezTo>
                  <a:pt x="105560" y="2832619"/>
                  <a:pt x="21394" y="2366228"/>
                  <a:pt x="2376" y="1974758"/>
                </a:cubicBezTo>
                <a:lnTo>
                  <a:pt x="0" y="1879718"/>
                </a:lnTo>
                <a:lnTo>
                  <a:pt x="0" y="1751537"/>
                </a:lnTo>
                <a:lnTo>
                  <a:pt x="2680" y="1657229"/>
                </a:lnTo>
                <a:cubicBezTo>
                  <a:pt x="69985" y="507827"/>
                  <a:pt x="926555" y="123430"/>
                  <a:pt x="3560583" y="1"/>
                </a:cubicBezTo>
                <a:close/>
              </a:path>
            </a:pathLst>
          </a:custGeom>
        </p:spPr>
      </p:pic>
      <p:pic>
        <p:nvPicPr>
          <p:cNvPr id="2" name="Picture Placeholder 11" descr="Detail of two cubic bone dice, found at Birdoswald Roman Fort ">
            <a:extLst>
              <a:ext uri="{FF2B5EF4-FFF2-40B4-BE49-F238E27FC236}">
                <a16:creationId xmlns:a16="http://schemas.microsoft.com/office/drawing/2014/main" id="{2A120874-D9D4-EDFD-D252-521217D9D6D6}"/>
              </a:ext>
            </a:extLst>
          </p:cNvPr>
          <p:cNvPicPr>
            <a:picLocks noChangeAspect="1"/>
          </p:cNvPicPr>
          <p:nvPr/>
        </p:nvPicPr>
        <p:blipFill>
          <a:blip r:embed="rId6"/>
          <a:srcRect l="10335" r="10335"/>
          <a:stretch/>
        </p:blipFill>
        <p:spPr>
          <a:xfrm>
            <a:off x="3876381" y="4978522"/>
            <a:ext cx="1978509" cy="1664746"/>
          </a:xfrm>
          <a:custGeom>
            <a:avLst/>
            <a:gdLst>
              <a:gd name="connsiteX0" fmla="*/ 1510826 w 3025476"/>
              <a:gd name="connsiteY0" fmla="*/ 1 h 2743200"/>
              <a:gd name="connsiteX1" fmla="*/ 2284123 w 3025476"/>
              <a:gd name="connsiteY1" fmla="*/ 178326 h 2743200"/>
              <a:gd name="connsiteX2" fmla="*/ 2793488 w 3025476"/>
              <a:gd name="connsiteY2" fmla="*/ 2372415 h 2743200"/>
              <a:gd name="connsiteX3" fmla="*/ 403525 w 3025476"/>
              <a:gd name="connsiteY3" fmla="*/ 2497667 h 2743200"/>
              <a:gd name="connsiteX4" fmla="*/ 183168 w 3025476"/>
              <a:gd name="connsiteY4" fmla="*/ 394671 h 2743200"/>
              <a:gd name="connsiteX5" fmla="*/ 1510826 w 3025476"/>
              <a:gd name="connsiteY5" fmla="*/ 1 h 2743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25476" h="2743200">
                <a:moveTo>
                  <a:pt x="1510826" y="1"/>
                </a:moveTo>
                <a:cubicBezTo>
                  <a:pt x="1828822" y="-121"/>
                  <a:pt x="2120978" y="54717"/>
                  <a:pt x="2284123" y="178326"/>
                </a:cubicBezTo>
                <a:cubicBezTo>
                  <a:pt x="2719176" y="507950"/>
                  <a:pt x="3380786" y="841509"/>
                  <a:pt x="2793488" y="2372415"/>
                </a:cubicBezTo>
                <a:cubicBezTo>
                  <a:pt x="2614918" y="2862038"/>
                  <a:pt x="838578" y="2827291"/>
                  <a:pt x="403525" y="2497667"/>
                </a:cubicBezTo>
                <a:cubicBezTo>
                  <a:pt x="-31529" y="2168043"/>
                  <a:pt x="-130266" y="781227"/>
                  <a:pt x="183168" y="394671"/>
                </a:cubicBezTo>
                <a:cubicBezTo>
                  <a:pt x="379063" y="153073"/>
                  <a:pt x="980832" y="204"/>
                  <a:pt x="1510826" y="1"/>
                </a:cubicBezTo>
                <a:close/>
              </a:path>
            </a:pathLst>
          </a:custGeom>
        </p:spPr>
      </p:pic>
      <p:pic>
        <p:nvPicPr>
          <p:cNvPr id="19" name="Picture Placeholder 11" descr="Detail of a Manning type 3 stylus with a worn end, and a combined stylus, eraser and point, found at Birdoswald Roman Fort">
            <a:extLst>
              <a:ext uri="{FF2B5EF4-FFF2-40B4-BE49-F238E27FC236}">
                <a16:creationId xmlns:a16="http://schemas.microsoft.com/office/drawing/2014/main" id="{D27990A6-CB80-660A-C3AC-3FDABC03EE64}"/>
              </a:ext>
            </a:extLst>
          </p:cNvPr>
          <p:cNvPicPr>
            <a:picLocks noChangeAspect="1"/>
          </p:cNvPicPr>
          <p:nvPr/>
        </p:nvPicPr>
        <p:blipFill rotWithShape="1">
          <a:blip r:embed="rId7"/>
          <a:srcRect l="13187" r="13187" b="7201"/>
          <a:stretch/>
        </p:blipFill>
        <p:spPr>
          <a:xfrm>
            <a:off x="5959880" y="5165911"/>
            <a:ext cx="1978509" cy="1664746"/>
          </a:xfrm>
          <a:custGeom>
            <a:avLst/>
            <a:gdLst>
              <a:gd name="connsiteX0" fmla="*/ 1510826 w 3025476"/>
              <a:gd name="connsiteY0" fmla="*/ 1 h 2743200"/>
              <a:gd name="connsiteX1" fmla="*/ 2284123 w 3025476"/>
              <a:gd name="connsiteY1" fmla="*/ 178326 h 2743200"/>
              <a:gd name="connsiteX2" fmla="*/ 2793488 w 3025476"/>
              <a:gd name="connsiteY2" fmla="*/ 2372415 h 2743200"/>
              <a:gd name="connsiteX3" fmla="*/ 403525 w 3025476"/>
              <a:gd name="connsiteY3" fmla="*/ 2497667 h 2743200"/>
              <a:gd name="connsiteX4" fmla="*/ 183168 w 3025476"/>
              <a:gd name="connsiteY4" fmla="*/ 394671 h 2743200"/>
              <a:gd name="connsiteX5" fmla="*/ 1510826 w 3025476"/>
              <a:gd name="connsiteY5" fmla="*/ 1 h 2743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25476" h="2743200">
                <a:moveTo>
                  <a:pt x="1510826" y="1"/>
                </a:moveTo>
                <a:cubicBezTo>
                  <a:pt x="1828822" y="-121"/>
                  <a:pt x="2120978" y="54717"/>
                  <a:pt x="2284123" y="178326"/>
                </a:cubicBezTo>
                <a:cubicBezTo>
                  <a:pt x="2719176" y="507950"/>
                  <a:pt x="3380786" y="841509"/>
                  <a:pt x="2793488" y="2372415"/>
                </a:cubicBezTo>
                <a:cubicBezTo>
                  <a:pt x="2614918" y="2862038"/>
                  <a:pt x="838578" y="2827291"/>
                  <a:pt x="403525" y="2497667"/>
                </a:cubicBezTo>
                <a:cubicBezTo>
                  <a:pt x="-31529" y="2168043"/>
                  <a:pt x="-130266" y="781227"/>
                  <a:pt x="183168" y="394671"/>
                </a:cubicBezTo>
                <a:cubicBezTo>
                  <a:pt x="379063" y="153073"/>
                  <a:pt x="980832" y="204"/>
                  <a:pt x="1510826" y="1"/>
                </a:cubicBezTo>
                <a:close/>
              </a:path>
            </a:pathLst>
          </a:custGeom>
        </p:spPr>
      </p:pic>
      <p:pic>
        <p:nvPicPr>
          <p:cNvPr id="18" name="Picture Placeholder 15" descr="Detail of a cremation vessel from Birdoswald Roman Fort">
            <a:extLst>
              <a:ext uri="{FF2B5EF4-FFF2-40B4-BE49-F238E27FC236}">
                <a16:creationId xmlns:a16="http://schemas.microsoft.com/office/drawing/2014/main" id="{FA1ECF6D-C747-9056-DBD7-1BDF711E7BA7}"/>
              </a:ext>
            </a:extLst>
          </p:cNvPr>
          <p:cNvPicPr>
            <a:picLocks noChangeAspect="1"/>
          </p:cNvPicPr>
          <p:nvPr/>
        </p:nvPicPr>
        <p:blipFill>
          <a:blip r:embed="rId8"/>
          <a:srcRect t="21916" b="21916"/>
          <a:stretch>
            <a:fillRect/>
          </a:stretch>
        </p:blipFill>
        <p:spPr>
          <a:xfrm>
            <a:off x="8262673" y="4367454"/>
            <a:ext cx="3198580" cy="2237616"/>
          </a:xfrm>
          <a:custGeom>
            <a:avLst/>
            <a:gdLst>
              <a:gd name="connsiteX0" fmla="*/ 2020018 w 5047470"/>
              <a:gd name="connsiteY0" fmla="*/ 0 h 3531036"/>
              <a:gd name="connsiteX1" fmla="*/ 2024920 w 5047470"/>
              <a:gd name="connsiteY1" fmla="*/ 0 h 3531036"/>
              <a:gd name="connsiteX2" fmla="*/ 2275186 w 5047470"/>
              <a:gd name="connsiteY2" fmla="*/ 5334 h 3531036"/>
              <a:gd name="connsiteX3" fmla="*/ 4233310 w 5047470"/>
              <a:gd name="connsiteY3" fmla="*/ 509457 h 3531036"/>
              <a:gd name="connsiteX4" fmla="*/ 4741974 w 5047470"/>
              <a:gd name="connsiteY4" fmla="*/ 3216818 h 3531036"/>
              <a:gd name="connsiteX5" fmla="*/ 286933 w 5047470"/>
              <a:gd name="connsiteY5" fmla="*/ 3216818 h 3531036"/>
              <a:gd name="connsiteX6" fmla="*/ 827495 w 5047470"/>
              <a:gd name="connsiteY6" fmla="*/ 245214 h 3531036"/>
              <a:gd name="connsiteX7" fmla="*/ 1777462 w 5047470"/>
              <a:gd name="connsiteY7" fmla="*/ 6800 h 3531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47470" h="3531036">
                <a:moveTo>
                  <a:pt x="2020018" y="0"/>
                </a:moveTo>
                <a:lnTo>
                  <a:pt x="2024920" y="0"/>
                </a:lnTo>
                <a:lnTo>
                  <a:pt x="2275186" y="5334"/>
                </a:lnTo>
                <a:cubicBezTo>
                  <a:pt x="3042689" y="39314"/>
                  <a:pt x="3866328" y="230869"/>
                  <a:pt x="4233310" y="509457"/>
                </a:cubicBezTo>
                <a:cubicBezTo>
                  <a:pt x="4885723" y="1004725"/>
                  <a:pt x="5399704" y="2765591"/>
                  <a:pt x="4741974" y="3216818"/>
                </a:cubicBezTo>
                <a:cubicBezTo>
                  <a:pt x="4084245" y="3668045"/>
                  <a:pt x="918081" y="3602215"/>
                  <a:pt x="286933" y="3216818"/>
                </a:cubicBezTo>
                <a:cubicBezTo>
                  <a:pt x="-344215" y="2831420"/>
                  <a:pt x="169766" y="696441"/>
                  <a:pt x="827495" y="245214"/>
                </a:cubicBezTo>
                <a:cubicBezTo>
                  <a:pt x="1033036" y="104205"/>
                  <a:pt x="1379001" y="28766"/>
                  <a:pt x="1777462" y="6800"/>
                </a:cubicBezTo>
                <a:close/>
              </a:path>
            </a:pathLst>
          </a:custGeom>
        </p:spPr>
      </p:pic>
      <p:grpSp>
        <p:nvGrpSpPr>
          <p:cNvPr id="12" name="Group 11">
            <a:extLst>
              <a:ext uri="{FF2B5EF4-FFF2-40B4-BE49-F238E27FC236}">
                <a16:creationId xmlns:a16="http://schemas.microsoft.com/office/drawing/2014/main" id="{31B24EF7-2C15-8716-1405-B93BB735F37F}"/>
              </a:ext>
              <a:ext uri="{C183D7F6-B498-43B3-948B-1728B52AA6E4}">
                <adec:decorative xmlns:adec="http://schemas.microsoft.com/office/drawing/2017/decorative" val="1"/>
              </a:ext>
            </a:extLst>
          </p:cNvPr>
          <p:cNvGrpSpPr/>
          <p:nvPr/>
        </p:nvGrpSpPr>
        <p:grpSpPr>
          <a:xfrm>
            <a:off x="1524513" y="5041646"/>
            <a:ext cx="1631303" cy="1740094"/>
            <a:chOff x="525327" y="935134"/>
            <a:chExt cx="2491274" cy="2665380"/>
          </a:xfrm>
        </p:grpSpPr>
        <p:pic>
          <p:nvPicPr>
            <p:cNvPr id="4" name="Picture 3" descr="Icon&#10;&#10;Description automatically generated">
              <a:extLst>
                <a:ext uri="{FF2B5EF4-FFF2-40B4-BE49-F238E27FC236}">
                  <a16:creationId xmlns:a16="http://schemas.microsoft.com/office/drawing/2014/main" id="{1962D660-D904-43CC-5629-1296F91E820A}"/>
                </a:ext>
              </a:extLst>
            </p:cNvPr>
            <p:cNvPicPr>
              <a:picLocks noChangeAspect="1"/>
            </p:cNvPicPr>
            <p:nvPr/>
          </p:nvPicPr>
          <p:blipFill>
            <a:blip r:embed="rId9"/>
            <a:stretch>
              <a:fillRect/>
            </a:stretch>
          </p:blipFill>
          <p:spPr>
            <a:xfrm>
              <a:off x="525327" y="1200404"/>
              <a:ext cx="2116867" cy="2400110"/>
            </a:xfrm>
            <a:prstGeom prst="rect">
              <a:avLst/>
            </a:prstGeom>
          </p:spPr>
        </p:pic>
        <p:grpSp>
          <p:nvGrpSpPr>
            <p:cNvPr id="5" name="Group 4">
              <a:extLst>
                <a:ext uri="{FF2B5EF4-FFF2-40B4-BE49-F238E27FC236}">
                  <a16:creationId xmlns:a16="http://schemas.microsoft.com/office/drawing/2014/main" id="{39611E2B-0F69-15EA-9F20-A55642202831}"/>
                </a:ext>
              </a:extLst>
            </p:cNvPr>
            <p:cNvGrpSpPr/>
            <p:nvPr/>
          </p:nvGrpSpPr>
          <p:grpSpPr>
            <a:xfrm>
              <a:off x="1247174" y="935134"/>
              <a:ext cx="1769427" cy="681038"/>
              <a:chOff x="2930014" y="867844"/>
              <a:chExt cx="1769427" cy="681038"/>
            </a:xfrm>
          </p:grpSpPr>
          <p:sp>
            <p:nvSpPr>
              <p:cNvPr id="7" name="Picture Placeholder 39">
                <a:extLst>
                  <a:ext uri="{FF2B5EF4-FFF2-40B4-BE49-F238E27FC236}">
                    <a16:creationId xmlns:a16="http://schemas.microsoft.com/office/drawing/2014/main" id="{3110E3A8-EAED-3742-0E94-F8B59A1AD0D4}"/>
                  </a:ext>
                </a:extLst>
              </p:cNvPr>
              <p:cNvSpPr txBox="1">
                <a:spLocks/>
              </p:cNvSpPr>
              <p:nvPr/>
            </p:nvSpPr>
            <p:spPr>
              <a:xfrm>
                <a:off x="2930014" y="867844"/>
                <a:ext cx="1769427" cy="681038"/>
              </a:xfrm>
              <a:prstGeom prst="rect">
                <a:avLst/>
              </a:prstGeom>
              <a:blipFill>
                <a:blip r:embed="rId10">
                  <a:extLst>
                    <a:ext uri="{96DAC541-7B7A-43D3-8B79-37D633B846F1}">
                      <asvg:svgBlip xmlns:asvg="http://schemas.microsoft.com/office/drawing/2016/SVG/main" r:embed="rId11"/>
                    </a:ext>
                  </a:extLst>
                </a:blip>
                <a:stretch>
                  <a:fillRect l="-412" r="-412"/>
                </a:stretch>
              </a:blipFill>
            </p:spPr>
            <p:txBody>
              <a:bodyPr/>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 </a:t>
                </a:r>
              </a:p>
            </p:txBody>
          </p:sp>
          <p:sp>
            <p:nvSpPr>
              <p:cNvPr id="8" name="Text Placeholder 41">
                <a:extLst>
                  <a:ext uri="{FF2B5EF4-FFF2-40B4-BE49-F238E27FC236}">
                    <a16:creationId xmlns:a16="http://schemas.microsoft.com/office/drawing/2014/main" id="{E3260E33-8B2B-D9B7-5226-BE6014EEE538}"/>
                  </a:ext>
                </a:extLst>
              </p:cNvPr>
              <p:cNvSpPr txBox="1">
                <a:spLocks/>
              </p:cNvSpPr>
              <p:nvPr/>
            </p:nvSpPr>
            <p:spPr>
              <a:xfrm rot="21383919">
                <a:off x="3086804" y="992274"/>
                <a:ext cx="1455846" cy="414338"/>
              </a:xfrm>
              <a:prstGeom prst="rect">
                <a:avLst/>
              </a:prstGeom>
              <a:noFill/>
            </p:spPr>
            <p:txBody>
              <a:bodyPr anchor="ctr" anchorCtr="0"/>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a:t>Think</a:t>
                </a:r>
              </a:p>
            </p:txBody>
          </p:sp>
        </p:grpSp>
      </p:grpSp>
    </p:spTree>
    <p:extLst>
      <p:ext uri="{BB962C8B-B14F-4D97-AF65-F5344CB8AC3E}">
        <p14:creationId xmlns:p14="http://schemas.microsoft.com/office/powerpoint/2010/main" val="421343273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028828BF-E556-B9C5-1445-7668DFD832FB}"/>
              </a:ext>
            </a:extLst>
          </p:cNvPr>
          <p:cNvSpPr txBox="1">
            <a:spLocks noGrp="1"/>
          </p:cNvSpPr>
          <p:nvPr>
            <p:ph type="title" idx="4294967295"/>
          </p:nvPr>
        </p:nvSpPr>
        <p:spPr>
          <a:xfrm>
            <a:off x="357187" y="365126"/>
            <a:ext cx="11420267" cy="115439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b="1" i="0" kern="1200" baseline="0">
                <a:solidFill>
                  <a:srgbClr val="597F32"/>
                </a:solidFill>
                <a:latin typeface="Arial" panose="020B0604020202020204" pitchFamily="34" charset="0"/>
                <a:ea typeface="+mj-ea"/>
                <a:cs typeface="+mj-cs"/>
              </a:defRPr>
            </a:lvl1pPr>
          </a:lstStyle>
          <a:p>
            <a:pPr marL="0" marR="0" lvl="0" indent="0" algn="l" defTabSz="914400" rtl="0" eaLnBrk="1" fontAlgn="auto" latinLnBrk="0" hangingPunct="1">
              <a:lnSpc>
                <a:spcPct val="90000"/>
              </a:lnSpc>
              <a:spcBef>
                <a:spcPts val="1800"/>
              </a:spcBef>
              <a:spcAft>
                <a:spcPts val="0"/>
              </a:spcAft>
              <a:buClrTx/>
              <a:buSzTx/>
              <a:buFontTx/>
              <a:buNone/>
              <a:tabLst/>
              <a:defRPr/>
            </a:pPr>
            <a:r>
              <a:rPr kumimoji="0" lang="en-GB" sz="4400" b="1" i="0" u="none" strike="noStrike" kern="1200" cap="none" spc="0" normalizeH="0" baseline="0" noProof="0" dirty="0">
                <a:ln>
                  <a:noFill/>
                </a:ln>
                <a:solidFill>
                  <a:srgbClr val="597F32"/>
                </a:solidFill>
                <a:effectLst/>
                <a:uLnTx/>
                <a:uFillTx/>
                <a:latin typeface="Arial" panose="020B0604020202020204" pitchFamily="34" charset="0"/>
                <a:ea typeface="+mj-ea"/>
                <a:cs typeface="+mj-cs"/>
              </a:rPr>
              <a:t>Learning about Hadrian’s Wall: </a:t>
            </a:r>
            <a:br>
              <a:rPr kumimoji="0" lang="en-GB" sz="4400" b="1" i="0" u="none" strike="noStrike" kern="1200" cap="none" spc="0" normalizeH="0" baseline="0" noProof="0" dirty="0">
                <a:ln>
                  <a:noFill/>
                </a:ln>
                <a:solidFill>
                  <a:srgbClr val="597F32"/>
                </a:solidFill>
                <a:effectLst/>
                <a:uLnTx/>
                <a:uFillTx/>
                <a:latin typeface="Arial" panose="020B0604020202020204" pitchFamily="34" charset="0"/>
                <a:ea typeface="+mj-ea"/>
                <a:cs typeface="+mj-cs"/>
              </a:rPr>
            </a:br>
            <a:r>
              <a:rPr kumimoji="0" lang="en-GB" sz="2800" b="1" i="0" u="none" strike="noStrike" kern="1200" cap="none" spc="0" normalizeH="0" baseline="0" noProof="0" dirty="0">
                <a:ln>
                  <a:noFill/>
                </a:ln>
                <a:solidFill>
                  <a:srgbClr val="597F32"/>
                </a:solidFill>
                <a:effectLst/>
                <a:uLnTx/>
                <a:uFillTx/>
                <a:latin typeface="Arial" panose="020B0604020202020204" pitchFamily="34" charset="0"/>
                <a:ea typeface="+mj-ea"/>
                <a:cs typeface="+mj-cs"/>
              </a:rPr>
              <a:t>Useful links and museum sites in Cumbria.</a:t>
            </a:r>
            <a:endParaRPr kumimoji="0" lang="en-US" sz="2400" b="1" i="0" u="none" strike="noStrike" kern="1200" cap="none" spc="0" normalizeH="0" baseline="0" noProof="0" dirty="0">
              <a:ln>
                <a:noFill/>
              </a:ln>
              <a:solidFill>
                <a:srgbClr val="597F32"/>
              </a:solidFill>
              <a:effectLst/>
              <a:uLnTx/>
              <a:uFillTx/>
              <a:latin typeface="Arial" panose="020B0604020202020204" pitchFamily="34" charset="0"/>
              <a:ea typeface="+mj-ea"/>
              <a:cs typeface="+mj-cs"/>
            </a:endParaRPr>
          </a:p>
        </p:txBody>
      </p:sp>
      <p:sp>
        <p:nvSpPr>
          <p:cNvPr id="3" name="Content Placeholder 2">
            <a:extLst>
              <a:ext uri="{FF2B5EF4-FFF2-40B4-BE49-F238E27FC236}">
                <a16:creationId xmlns:a16="http://schemas.microsoft.com/office/drawing/2014/main" id="{B7835722-7F42-D1B1-5B25-822E964A84E6}"/>
              </a:ext>
            </a:extLst>
          </p:cNvPr>
          <p:cNvSpPr>
            <a:spLocks noGrp="1"/>
          </p:cNvSpPr>
          <p:nvPr>
            <p:ph idx="1"/>
          </p:nvPr>
        </p:nvSpPr>
        <p:spPr>
          <a:xfrm>
            <a:off x="381885" y="1694328"/>
            <a:ext cx="10971915" cy="4698977"/>
          </a:xfrm>
        </p:spPr>
        <p:txBody>
          <a:bodyPr/>
          <a:lstStyle/>
          <a:p>
            <a:pPr marL="0" indent="0">
              <a:buNone/>
            </a:pPr>
            <a:r>
              <a:rPr lang="en-GB" sz="1800" b="1"/>
              <a:t>English Heritage:</a:t>
            </a:r>
          </a:p>
          <a:p>
            <a:r>
              <a:rPr lang="en-GB" sz="1800"/>
              <a:t>History of Hadrian’s Wall: </a:t>
            </a:r>
            <a:r>
              <a:rPr lang="en-GB" sz="1800">
                <a:hlinkClick r:id="rId2"/>
              </a:rPr>
              <a:t>https://www.english-heritage.org.uk/visit/places/hadrians-wall/hadrians-wall-history-and-stories/history/</a:t>
            </a:r>
          </a:p>
          <a:p>
            <a:r>
              <a:rPr lang="en-GB" sz="1800"/>
              <a:t>Sites info, short videos, image gallery: </a:t>
            </a:r>
            <a:r>
              <a:rPr lang="en-GB" sz="1800">
                <a:hlinkClick r:id="rId3"/>
              </a:rPr>
              <a:t>https://www.english-heritage.org.uk/visit/places/hadrians-wall/</a:t>
            </a:r>
            <a:r>
              <a:rPr lang="en-GB" sz="1800"/>
              <a:t> </a:t>
            </a:r>
            <a:endParaRPr lang="en-GB" sz="1800">
              <a:hlinkClick r:id="rId2"/>
            </a:endParaRPr>
          </a:p>
          <a:p>
            <a:r>
              <a:rPr lang="en-GB" sz="1800"/>
              <a:t>Romans learning resources: </a:t>
            </a:r>
            <a:r>
              <a:rPr lang="en-GB" sz="1800">
                <a:hlinkClick r:id="rId2"/>
              </a:rPr>
              <a:t>https://www.english-heritage.org.uk/learn/teaching-resources/teaching-history/teaching-the-romans/</a:t>
            </a:r>
          </a:p>
          <a:p>
            <a:pPr marL="0" indent="0">
              <a:buNone/>
            </a:pPr>
            <a:r>
              <a:rPr lang="en-GB" sz="1800" b="1"/>
              <a:t>Other:</a:t>
            </a:r>
            <a:endParaRPr lang="en-GB" sz="1800" b="1">
              <a:hlinkClick r:id="rId2"/>
            </a:endParaRPr>
          </a:p>
          <a:p>
            <a:r>
              <a:rPr lang="en-GB" sz="1800"/>
              <a:t>Learning resources produced by Hadrian’s Wall Country: </a:t>
            </a:r>
            <a:r>
              <a:rPr lang="en-GB" sz="1800">
                <a:hlinkClick r:id="rId2"/>
              </a:rPr>
              <a:t>https://hadrianswallcountry.co.uk/learning/teaching-resources</a:t>
            </a:r>
            <a:endParaRPr lang="en-GB" sz="1800"/>
          </a:p>
          <a:p>
            <a:r>
              <a:rPr lang="en-GB" sz="1800"/>
              <a:t>Teaching resources produced by Classics for All: </a:t>
            </a:r>
            <a:r>
              <a:rPr lang="en-GB" sz="1800">
                <a:hlinkClick r:id="rId4"/>
              </a:rPr>
              <a:t>https://classicsforall.org.uk/hadrians-wall-for-all</a:t>
            </a:r>
            <a:r>
              <a:rPr lang="en-GB" sz="1800"/>
              <a:t> </a:t>
            </a:r>
          </a:p>
          <a:p>
            <a:pPr marL="0" indent="0">
              <a:buNone/>
            </a:pPr>
            <a:r>
              <a:rPr lang="en-GB" sz="1800" b="1"/>
              <a:t>Museum Sites</a:t>
            </a:r>
          </a:p>
          <a:p>
            <a:r>
              <a:rPr lang="en-GB" sz="1800"/>
              <a:t>Tullie House Museum and Art Gallery, Carlisle: </a:t>
            </a:r>
            <a:r>
              <a:rPr lang="en-GB" sz="1800">
                <a:hlinkClick r:id="rId5"/>
              </a:rPr>
              <a:t>https://www.tulliehouse.co.uk/</a:t>
            </a:r>
            <a:r>
              <a:rPr lang="en-GB" sz="1800"/>
              <a:t> </a:t>
            </a:r>
          </a:p>
          <a:p>
            <a:r>
              <a:rPr lang="en-GB" sz="1800" err="1"/>
              <a:t>Senhouse</a:t>
            </a:r>
            <a:r>
              <a:rPr lang="en-GB" sz="1800"/>
              <a:t> Roman Museum, Maryport: </a:t>
            </a:r>
            <a:r>
              <a:rPr lang="en-GB" sz="1800">
                <a:hlinkClick r:id="rId6"/>
              </a:rPr>
              <a:t>http://www.senhousemuseum.co.uk/</a:t>
            </a:r>
            <a:r>
              <a:rPr lang="en-GB" sz="1800"/>
              <a:t> </a:t>
            </a:r>
          </a:p>
          <a:p>
            <a:endParaRPr lang="en-US" sz="1800"/>
          </a:p>
        </p:txBody>
      </p:sp>
      <p:pic>
        <p:nvPicPr>
          <p:cNvPr id="13" name="Picture 12">
            <a:extLst>
              <a:ext uri="{FF2B5EF4-FFF2-40B4-BE49-F238E27FC236}">
                <a16:creationId xmlns:a16="http://schemas.microsoft.com/office/drawing/2014/main" id="{A4ED0D82-C314-9655-F913-8272057B51F6}"/>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10022439" y="604805"/>
            <a:ext cx="1331361" cy="1352878"/>
          </a:xfrm>
          <a:prstGeom prst="rect">
            <a:avLst/>
          </a:prstGeom>
        </p:spPr>
      </p:pic>
      <p:sp>
        <p:nvSpPr>
          <p:cNvPr id="14" name="Picture Placeholder 39">
            <a:extLst>
              <a:ext uri="{FF2B5EF4-FFF2-40B4-BE49-F238E27FC236}">
                <a16:creationId xmlns:a16="http://schemas.microsoft.com/office/drawing/2014/main" id="{75B12618-63CF-C86B-614C-03F6557D2DA5}"/>
              </a:ext>
              <a:ext uri="{C183D7F6-B498-43B3-948B-1728B52AA6E4}">
                <adec:decorative xmlns:adec="http://schemas.microsoft.com/office/drawing/2017/decorative" val="1"/>
              </a:ext>
            </a:extLst>
          </p:cNvPr>
          <p:cNvSpPr txBox="1">
            <a:spLocks/>
          </p:cNvSpPr>
          <p:nvPr/>
        </p:nvSpPr>
        <p:spPr>
          <a:xfrm>
            <a:off x="9050707" y="233201"/>
            <a:ext cx="1202904" cy="462988"/>
          </a:xfrm>
          <a:prstGeom prst="rect">
            <a:avLst/>
          </a:prstGeom>
          <a:blipFill>
            <a:blip r:embed="rId8">
              <a:extLst>
                <a:ext uri="{96DAC541-7B7A-43D3-8B79-37D633B846F1}">
                  <asvg:svgBlip xmlns:asvg="http://schemas.microsoft.com/office/drawing/2016/SVG/main" r:embed="rId9"/>
                </a:ext>
              </a:extLst>
            </a:blip>
            <a:stretch>
              <a:fillRect l="-412" r="-412"/>
            </a:stretch>
          </a:blipFill>
        </p:spPr>
        <p:txBody>
          <a:bodyPr/>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 </a:t>
            </a:r>
          </a:p>
        </p:txBody>
      </p:sp>
      <p:sp>
        <p:nvSpPr>
          <p:cNvPr id="15" name="Text Placeholder 41">
            <a:extLst>
              <a:ext uri="{FF2B5EF4-FFF2-40B4-BE49-F238E27FC236}">
                <a16:creationId xmlns:a16="http://schemas.microsoft.com/office/drawing/2014/main" id="{0D032084-9CCB-1A4D-F4F3-2025DA03E708}"/>
              </a:ext>
              <a:ext uri="{C183D7F6-B498-43B3-948B-1728B52AA6E4}">
                <adec:decorative xmlns:adec="http://schemas.microsoft.com/office/drawing/2017/decorative" val="1"/>
              </a:ext>
            </a:extLst>
          </p:cNvPr>
          <p:cNvSpPr txBox="1">
            <a:spLocks/>
          </p:cNvSpPr>
          <p:nvPr/>
        </p:nvSpPr>
        <p:spPr>
          <a:xfrm rot="21383919">
            <a:off x="9089662" y="323857"/>
            <a:ext cx="1156245" cy="281678"/>
          </a:xfrm>
          <a:prstGeom prst="rect">
            <a:avLst/>
          </a:prstGeom>
          <a:noFill/>
        </p:spPr>
        <p:txBody>
          <a:bodyPr wrap="square" anchor="ctr" anchorCtr="0">
            <a:normAutofit fontScale="70000" lnSpcReduction="20000"/>
          </a:bodyPr>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t>Investigate</a:t>
            </a:r>
          </a:p>
        </p:txBody>
      </p:sp>
    </p:spTree>
    <p:extLst>
      <p:ext uri="{BB962C8B-B14F-4D97-AF65-F5344CB8AC3E}">
        <p14:creationId xmlns:p14="http://schemas.microsoft.com/office/powerpoint/2010/main" val="22849482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descr="Map showing English counties and location of Hadrian's Wall">
            <a:extLst>
              <a:ext uri="{FF2B5EF4-FFF2-40B4-BE49-F238E27FC236}">
                <a16:creationId xmlns:a16="http://schemas.microsoft.com/office/drawing/2014/main" id="{C5C6950F-B44D-EE59-D1E6-28CDAADEFDEB}"/>
              </a:ext>
            </a:extLst>
          </p:cNvPr>
          <p:cNvPicPr>
            <a:picLocks noChangeAspect="1"/>
          </p:cNvPicPr>
          <p:nvPr/>
        </p:nvPicPr>
        <p:blipFill rotWithShape="1">
          <a:blip r:embed="rId2">
            <a:extLst>
              <a:ext uri="{28A0092B-C50C-407E-A947-70E740481C1C}">
                <a14:useLocalDpi xmlns:a14="http://schemas.microsoft.com/office/drawing/2010/main" val="0"/>
              </a:ext>
            </a:extLst>
          </a:blip>
          <a:srcRect t="37561"/>
          <a:stretch/>
        </p:blipFill>
        <p:spPr>
          <a:xfrm>
            <a:off x="0" y="60890"/>
            <a:ext cx="7206151" cy="6797110"/>
          </a:xfrm>
          <a:prstGeom prst="rect">
            <a:avLst/>
          </a:prstGeom>
        </p:spPr>
      </p:pic>
      <p:sp>
        <p:nvSpPr>
          <p:cNvPr id="11" name="Picture 7">
            <a:extLst>
              <a:ext uri="{FF2B5EF4-FFF2-40B4-BE49-F238E27FC236}">
                <a16:creationId xmlns:a16="http://schemas.microsoft.com/office/drawing/2014/main" id="{AFAA3D89-2EB5-D40F-5C54-C005130B0315}"/>
              </a:ext>
              <a:ext uri="{C183D7F6-B498-43B3-948B-1728B52AA6E4}">
                <adec:decorative xmlns:adec="http://schemas.microsoft.com/office/drawing/2017/decorative" val="1"/>
              </a:ext>
            </a:extLst>
          </p:cNvPr>
          <p:cNvSpPr>
            <a:spLocks noGrp="1"/>
          </p:cNvSpPr>
          <p:nvPr>
            <p:ph type="title" idx="4294967295"/>
          </p:nvPr>
        </p:nvSpPr>
        <p:spPr>
          <a:xfrm rot="-45714">
            <a:off x="6237360" y="870898"/>
            <a:ext cx="4682716" cy="971768"/>
          </a:xfrm>
          <a:custGeom>
            <a:avLst/>
            <a:gdLst>
              <a:gd name="connsiteX0" fmla="*/ 82773 w 3198554"/>
              <a:gd name="connsiteY0" fmla="*/ 384851 h 2573498"/>
              <a:gd name="connsiteX1" fmla="*/ 8308 w 3198554"/>
              <a:gd name="connsiteY1" fmla="*/ 1151140 h 2573498"/>
              <a:gd name="connsiteX2" fmla="*/ 129974 w 3198554"/>
              <a:gd name="connsiteY2" fmla="*/ 2366534 h 2573498"/>
              <a:gd name="connsiteX3" fmla="*/ 1201281 w 3198554"/>
              <a:gd name="connsiteY3" fmla="*/ 2501781 h 2573498"/>
              <a:gd name="connsiteX4" fmla="*/ 2304924 w 3198554"/>
              <a:gd name="connsiteY4" fmla="*/ 2569012 h 2573498"/>
              <a:gd name="connsiteX5" fmla="*/ 3068975 w 3198554"/>
              <a:gd name="connsiteY5" fmla="*/ 2421612 h 2573498"/>
              <a:gd name="connsiteX6" fmla="*/ 3189855 w 3198554"/>
              <a:gd name="connsiteY6" fmla="*/ 2042540 h 2573498"/>
              <a:gd name="connsiteX7" fmla="*/ 3162047 w 3198554"/>
              <a:gd name="connsiteY7" fmla="*/ 1225862 h 2573498"/>
              <a:gd name="connsiteX8" fmla="*/ 3126198 w 3198554"/>
              <a:gd name="connsiteY8" fmla="*/ 613238 h 2573498"/>
              <a:gd name="connsiteX9" fmla="*/ 2988913 w 3198554"/>
              <a:gd name="connsiteY9" fmla="*/ 177876 h 2573498"/>
              <a:gd name="connsiteX10" fmla="*/ 2638621 w 3198554"/>
              <a:gd name="connsiteY10" fmla="*/ 87321 h 2573498"/>
              <a:gd name="connsiteX11" fmla="*/ 907997 w 3198554"/>
              <a:gd name="connsiteY11" fmla="*/ 27171 h 2573498"/>
              <a:gd name="connsiteX12" fmla="*/ 253977 w 3198554"/>
              <a:gd name="connsiteY12" fmla="*/ 104220 h 2573498"/>
              <a:gd name="connsiteX13" fmla="*/ 82773 w 3198554"/>
              <a:gd name="connsiteY13" fmla="*/ 384851 h 2573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198554" h="2573498">
                <a:moveTo>
                  <a:pt x="82773" y="384851"/>
                </a:moveTo>
                <a:cubicBezTo>
                  <a:pt x="63905" y="707840"/>
                  <a:pt x="29089" y="828247"/>
                  <a:pt x="8308" y="1151140"/>
                </a:cubicBezTo>
                <a:cubicBezTo>
                  <a:pt x="-391" y="1286252"/>
                  <a:pt x="-32770" y="2289367"/>
                  <a:pt x="129974" y="2366534"/>
                </a:cubicBezTo>
                <a:cubicBezTo>
                  <a:pt x="491707" y="2537988"/>
                  <a:pt x="850599" y="2487985"/>
                  <a:pt x="1201281" y="2501781"/>
                </a:cubicBezTo>
                <a:cubicBezTo>
                  <a:pt x="1560662" y="2515899"/>
                  <a:pt x="1912095" y="2591350"/>
                  <a:pt x="2304924" y="2569012"/>
                </a:cubicBezTo>
                <a:cubicBezTo>
                  <a:pt x="2465966" y="2559862"/>
                  <a:pt x="2950026" y="2529660"/>
                  <a:pt x="3068975" y="2421612"/>
                </a:cubicBezTo>
                <a:cubicBezTo>
                  <a:pt x="3171662" y="2328290"/>
                  <a:pt x="3179632" y="2171333"/>
                  <a:pt x="3189855" y="2042540"/>
                </a:cubicBezTo>
                <a:cubicBezTo>
                  <a:pt x="3213015" y="1751001"/>
                  <a:pt x="3183957" y="1515690"/>
                  <a:pt x="3162047" y="1225862"/>
                </a:cubicBezTo>
                <a:cubicBezTo>
                  <a:pt x="3149073" y="1054015"/>
                  <a:pt x="3136456" y="785489"/>
                  <a:pt x="3126198" y="613238"/>
                </a:cubicBezTo>
                <a:cubicBezTo>
                  <a:pt x="3115690" y="436366"/>
                  <a:pt x="3169982" y="279595"/>
                  <a:pt x="2988913" y="177876"/>
                </a:cubicBezTo>
                <a:cubicBezTo>
                  <a:pt x="2890094" y="122351"/>
                  <a:pt x="2750586" y="99530"/>
                  <a:pt x="2638621" y="87321"/>
                </a:cubicBezTo>
                <a:cubicBezTo>
                  <a:pt x="2021730" y="20054"/>
                  <a:pt x="1561106" y="-35903"/>
                  <a:pt x="907997" y="27171"/>
                </a:cubicBezTo>
                <a:cubicBezTo>
                  <a:pt x="736925" y="43691"/>
                  <a:pt x="409822" y="31835"/>
                  <a:pt x="253977" y="104220"/>
                </a:cubicBezTo>
                <a:cubicBezTo>
                  <a:pt x="137351" y="158390"/>
                  <a:pt x="86937" y="248310"/>
                  <a:pt x="82773" y="384851"/>
                </a:cubicBezTo>
                <a:close/>
              </a:path>
            </a:pathLst>
          </a:custGeom>
          <a:solidFill>
            <a:srgbClr val="F9E3B3"/>
          </a:solidFill>
          <a:ln w="3567" cap="flat">
            <a:noFill/>
            <a:prstDash val="solid"/>
            <a:round/>
          </a:ln>
          <a:effectLst/>
        </p:spPr>
        <p:txBody>
          <a:bodyPr rot="0" spcFirstLastPara="0" vertOverflow="overflow" horzOverflow="overflow" vert="horz" wrap="square" lIns="180000" tIns="45720" rIns="18000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Approximate route of Hadrian’s Wall</a:t>
            </a:r>
          </a:p>
        </p:txBody>
      </p:sp>
      <p:pic>
        <p:nvPicPr>
          <p:cNvPr id="14" name="Picture 7">
            <a:extLst>
              <a:ext uri="{FF2B5EF4-FFF2-40B4-BE49-F238E27FC236}">
                <a16:creationId xmlns:a16="http://schemas.microsoft.com/office/drawing/2014/main" id="{842BF1BB-1941-3FF8-0E0D-1FE75F48A744}"/>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1443530" flipV="1">
            <a:off x="4995444" y="732266"/>
            <a:ext cx="1930902" cy="448762"/>
          </a:xfrm>
          <a:prstGeom prst="rect">
            <a:avLst/>
          </a:prstGeom>
        </p:spPr>
      </p:pic>
      <p:cxnSp>
        <p:nvCxnSpPr>
          <p:cNvPr id="23" name="Straight Connector 22">
            <a:extLst>
              <a:ext uri="{FF2B5EF4-FFF2-40B4-BE49-F238E27FC236}">
                <a16:creationId xmlns:a16="http://schemas.microsoft.com/office/drawing/2014/main" id="{86F1F3F3-BD09-5B15-14BD-1ADCB5812D13}"/>
              </a:ext>
              <a:ext uri="{C183D7F6-B498-43B3-948B-1728B52AA6E4}">
                <adec:decorative xmlns:adec="http://schemas.microsoft.com/office/drawing/2017/decorative" val="1"/>
              </a:ext>
            </a:extLst>
          </p:cNvPr>
          <p:cNvCxnSpPr>
            <a:cxnSpLocks/>
          </p:cNvCxnSpPr>
          <p:nvPr/>
        </p:nvCxnSpPr>
        <p:spPr>
          <a:xfrm flipH="1" flipV="1">
            <a:off x="3908958" y="1138521"/>
            <a:ext cx="1231905" cy="188083"/>
          </a:xfrm>
          <a:prstGeom prst="line">
            <a:avLst/>
          </a:prstGeom>
          <a:ln w="50800">
            <a:solidFill>
              <a:srgbClr val="EC6625"/>
            </a:solidFill>
          </a:ln>
        </p:spPr>
        <p:style>
          <a:lnRef idx="1">
            <a:schemeClr val="accent1"/>
          </a:lnRef>
          <a:fillRef idx="0">
            <a:schemeClr val="accent1"/>
          </a:fillRef>
          <a:effectRef idx="0">
            <a:schemeClr val="accent1"/>
          </a:effectRef>
          <a:fontRef idx="minor">
            <a:schemeClr val="tx1"/>
          </a:fontRef>
        </p:style>
      </p:cxnSp>
      <p:grpSp>
        <p:nvGrpSpPr>
          <p:cNvPr id="15" name="Group 14">
            <a:extLst>
              <a:ext uri="{FF2B5EF4-FFF2-40B4-BE49-F238E27FC236}">
                <a16:creationId xmlns:a16="http://schemas.microsoft.com/office/drawing/2014/main" id="{32921EA8-64A2-65E5-18ED-49691DDC3F04}"/>
              </a:ext>
              <a:ext uri="{C183D7F6-B498-43B3-948B-1728B52AA6E4}">
                <adec:decorative xmlns:adec="http://schemas.microsoft.com/office/drawing/2017/decorative" val="1"/>
              </a:ext>
            </a:extLst>
          </p:cNvPr>
          <p:cNvGrpSpPr/>
          <p:nvPr/>
        </p:nvGrpSpPr>
        <p:grpSpPr>
          <a:xfrm>
            <a:off x="8176168" y="3073684"/>
            <a:ext cx="2429350" cy="2383784"/>
            <a:chOff x="8176168" y="3073684"/>
            <a:chExt cx="2429350" cy="2383784"/>
          </a:xfrm>
        </p:grpSpPr>
        <p:pic>
          <p:nvPicPr>
            <p:cNvPr id="8" name="Picture 7" descr="Icon&#10;&#10;Description automatically generated">
              <a:extLst>
                <a:ext uri="{FF2B5EF4-FFF2-40B4-BE49-F238E27FC236}">
                  <a16:creationId xmlns:a16="http://schemas.microsoft.com/office/drawing/2014/main" id="{C7874F9C-5E2D-6ED6-B70B-97CBB4D23455}"/>
                </a:ext>
              </a:extLst>
            </p:cNvPr>
            <p:cNvPicPr>
              <a:picLocks noChangeAspect="1"/>
            </p:cNvPicPr>
            <p:nvPr/>
          </p:nvPicPr>
          <p:blipFill>
            <a:blip r:embed="rId5"/>
            <a:stretch>
              <a:fillRect/>
            </a:stretch>
          </p:blipFill>
          <p:spPr>
            <a:xfrm>
              <a:off x="8176168" y="3890956"/>
              <a:ext cx="2429350" cy="1566512"/>
            </a:xfrm>
            <a:prstGeom prst="rect">
              <a:avLst/>
            </a:prstGeom>
          </p:spPr>
        </p:pic>
        <p:grpSp>
          <p:nvGrpSpPr>
            <p:cNvPr id="13" name="Group 12">
              <a:extLst>
                <a:ext uri="{FF2B5EF4-FFF2-40B4-BE49-F238E27FC236}">
                  <a16:creationId xmlns:a16="http://schemas.microsoft.com/office/drawing/2014/main" id="{778FE7B6-F726-422D-5F62-215F3D82457D}"/>
                </a:ext>
              </a:extLst>
            </p:cNvPr>
            <p:cNvGrpSpPr/>
            <p:nvPr/>
          </p:nvGrpSpPr>
          <p:grpSpPr>
            <a:xfrm>
              <a:off x="8366832" y="3073684"/>
              <a:ext cx="1769427" cy="681038"/>
              <a:chOff x="2930014" y="867844"/>
              <a:chExt cx="1769427" cy="681038"/>
            </a:xfrm>
          </p:grpSpPr>
          <p:sp>
            <p:nvSpPr>
              <p:cNvPr id="10" name="Picture Placeholder 39">
                <a:extLst>
                  <a:ext uri="{FF2B5EF4-FFF2-40B4-BE49-F238E27FC236}">
                    <a16:creationId xmlns:a16="http://schemas.microsoft.com/office/drawing/2014/main" id="{F52E6FB2-A222-5178-8FAD-873594845B0E}"/>
                  </a:ext>
                </a:extLst>
              </p:cNvPr>
              <p:cNvSpPr txBox="1">
                <a:spLocks/>
              </p:cNvSpPr>
              <p:nvPr/>
            </p:nvSpPr>
            <p:spPr>
              <a:xfrm>
                <a:off x="2930014" y="867844"/>
                <a:ext cx="1769427" cy="681038"/>
              </a:xfrm>
              <a:prstGeom prst="rect">
                <a:avLst/>
              </a:prstGeom>
              <a:blipFill>
                <a:blip r:embed="rId6">
                  <a:extLst>
                    <a:ext uri="{96DAC541-7B7A-43D3-8B79-37D633B846F1}">
                      <asvg:svgBlip xmlns:asvg="http://schemas.microsoft.com/office/drawing/2016/SVG/main" r:embed="rId7"/>
                    </a:ext>
                  </a:extLst>
                </a:blip>
                <a:stretch>
                  <a:fillRect l="-412" r="-412"/>
                </a:stretch>
              </a:blipFill>
            </p:spPr>
            <p:txBody>
              <a:bodyPr/>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 </a:t>
                </a:r>
              </a:p>
            </p:txBody>
          </p:sp>
          <p:sp>
            <p:nvSpPr>
              <p:cNvPr id="12" name="Text Placeholder 41">
                <a:extLst>
                  <a:ext uri="{FF2B5EF4-FFF2-40B4-BE49-F238E27FC236}">
                    <a16:creationId xmlns:a16="http://schemas.microsoft.com/office/drawing/2014/main" id="{4011D502-C13E-AF98-7FD3-58CEB3945D73}"/>
                  </a:ext>
                </a:extLst>
              </p:cNvPr>
              <p:cNvSpPr txBox="1">
                <a:spLocks/>
              </p:cNvSpPr>
              <p:nvPr/>
            </p:nvSpPr>
            <p:spPr>
              <a:xfrm rot="21383919">
                <a:off x="2975585" y="976512"/>
                <a:ext cx="1700794" cy="414338"/>
              </a:xfrm>
              <a:prstGeom prst="rect">
                <a:avLst/>
              </a:prstGeom>
              <a:noFill/>
            </p:spPr>
            <p:txBody>
              <a:bodyPr anchor="ctr" anchorCtr="0"/>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a:t>Look</a:t>
                </a:r>
              </a:p>
            </p:txBody>
          </p:sp>
        </p:grpSp>
      </p:grpSp>
    </p:spTree>
    <p:extLst>
      <p:ext uri="{BB962C8B-B14F-4D97-AF65-F5344CB8AC3E}">
        <p14:creationId xmlns:p14="http://schemas.microsoft.com/office/powerpoint/2010/main" val="16179094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92CCC84-812F-17B1-3834-24BE37C0AE94}"/>
              </a:ext>
            </a:extLst>
          </p:cNvPr>
          <p:cNvSpPr>
            <a:spLocks noGrp="1"/>
          </p:cNvSpPr>
          <p:nvPr>
            <p:ph type="title"/>
          </p:nvPr>
        </p:nvSpPr>
        <p:spPr/>
        <p:txBody>
          <a:bodyPr>
            <a:normAutofit/>
          </a:bodyPr>
          <a:lstStyle/>
          <a:p>
            <a:r>
              <a:rPr lang="en-GB" dirty="0"/>
              <a:t>Questions about Hadrian’s Wall:</a:t>
            </a:r>
          </a:p>
        </p:txBody>
      </p:sp>
      <p:sp>
        <p:nvSpPr>
          <p:cNvPr id="8" name="Picture Placeholder 17" descr="What is Hadrian’s Wall?">
            <a:extLst>
              <a:ext uri="{FF2B5EF4-FFF2-40B4-BE49-F238E27FC236}">
                <a16:creationId xmlns:a16="http://schemas.microsoft.com/office/drawing/2014/main" id="{54CE38FA-62E5-D3FA-FCB6-488F5E8974E7}"/>
              </a:ext>
              <a:ext uri="{C183D7F6-B498-43B3-948B-1728B52AA6E4}">
                <adec:decorative xmlns:adec="http://schemas.microsoft.com/office/drawing/2017/decorative" val="0"/>
              </a:ext>
            </a:extLst>
          </p:cNvPr>
          <p:cNvSpPr txBox="1">
            <a:spLocks/>
          </p:cNvSpPr>
          <p:nvPr/>
        </p:nvSpPr>
        <p:spPr>
          <a:xfrm>
            <a:off x="289148" y="1453126"/>
            <a:ext cx="3217862" cy="851783"/>
          </a:xfrm>
          <a:prstGeom prst="rect">
            <a:avLst/>
          </a:prstGeom>
          <a:blipFill>
            <a:blip r:embed="rId2"/>
            <a:stretch>
              <a:fillRect l="-412" r="-412"/>
            </a:stretch>
          </a:blipFill>
        </p:spPr>
        <p:txBody>
          <a:bodyPr lIns="144000" tIns="180000" rIns="144000" bIns="180000"/>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1200" dirty="0"/>
              <a:t> </a:t>
            </a:r>
            <a:r>
              <a:rPr lang="en-US" sz="1800" b="1" dirty="0"/>
              <a:t>What is Hadrian’s Wall?</a:t>
            </a:r>
          </a:p>
        </p:txBody>
      </p:sp>
      <p:sp>
        <p:nvSpPr>
          <p:cNvPr id="6" name="Picture Placeholder 25" descr="What did Hadrian’s Wall look like?">
            <a:extLst>
              <a:ext uri="{FF2B5EF4-FFF2-40B4-BE49-F238E27FC236}">
                <a16:creationId xmlns:a16="http://schemas.microsoft.com/office/drawing/2014/main" id="{6C17B218-18DE-15F0-EBAC-3555AC759DED}"/>
              </a:ext>
              <a:ext uri="{C183D7F6-B498-43B3-948B-1728B52AA6E4}">
                <adec:decorative xmlns:adec="http://schemas.microsoft.com/office/drawing/2017/decorative" val="0"/>
              </a:ext>
            </a:extLst>
          </p:cNvPr>
          <p:cNvSpPr txBox="1">
            <a:spLocks/>
          </p:cNvSpPr>
          <p:nvPr/>
        </p:nvSpPr>
        <p:spPr>
          <a:xfrm>
            <a:off x="3872750" y="1355475"/>
            <a:ext cx="3217862" cy="1197282"/>
          </a:xfrm>
          <a:prstGeom prst="rect">
            <a:avLst/>
          </a:prstGeom>
          <a:blipFill>
            <a:blip r:embed="rId3">
              <a:extLst>
                <a:ext uri="{96DAC541-7B7A-43D3-8B79-37D633B846F1}">
                  <asvg:svgBlip xmlns:asvg="http://schemas.microsoft.com/office/drawing/2016/SVG/main" r:embed="rId4"/>
                </a:ext>
              </a:extLst>
            </a:blip>
            <a:stretch>
              <a:fillRect l="-412" r="-412"/>
            </a:stretch>
          </a:blipFill>
        </p:spPr>
        <p:txBody>
          <a:bodyPr/>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dirty="0"/>
              <a:t> </a:t>
            </a:r>
            <a:r>
              <a:rPr lang="en-US" sz="1800" b="1" dirty="0"/>
              <a:t>What did Hadrian’s Wall look like?</a:t>
            </a:r>
          </a:p>
          <a:p>
            <a:pPr algn="ctr"/>
            <a:endParaRPr lang="en-US" sz="1800" b="1" dirty="0"/>
          </a:p>
          <a:p>
            <a:endParaRPr lang="en-US" sz="1800" b="1" dirty="0"/>
          </a:p>
          <a:p>
            <a:endParaRPr lang="en-US" sz="1800" b="1" dirty="0"/>
          </a:p>
        </p:txBody>
      </p:sp>
      <p:sp>
        <p:nvSpPr>
          <p:cNvPr id="5" name="Picture Placeholder 23" descr="Who was Hadrian?">
            <a:extLst>
              <a:ext uri="{FF2B5EF4-FFF2-40B4-BE49-F238E27FC236}">
                <a16:creationId xmlns:a16="http://schemas.microsoft.com/office/drawing/2014/main" id="{822474B3-D349-9E61-D98C-E49EC9100FA1}"/>
              </a:ext>
              <a:ext uri="{C183D7F6-B498-43B3-948B-1728B52AA6E4}">
                <adec:decorative xmlns:adec="http://schemas.microsoft.com/office/drawing/2017/decorative" val="0"/>
              </a:ext>
            </a:extLst>
          </p:cNvPr>
          <p:cNvSpPr txBox="1">
            <a:spLocks/>
          </p:cNvSpPr>
          <p:nvPr/>
        </p:nvSpPr>
        <p:spPr>
          <a:xfrm flipH="1">
            <a:off x="276448" y="2552757"/>
            <a:ext cx="3084513" cy="933170"/>
          </a:xfrm>
          <a:prstGeom prst="rect">
            <a:avLst/>
          </a:prstGeom>
          <a:blipFill>
            <a:blip r:embed="rId5">
              <a:extLst>
                <a:ext uri="{96DAC541-7B7A-43D3-8B79-37D633B846F1}">
                  <asvg:svgBlip xmlns:asvg="http://schemas.microsoft.com/office/drawing/2016/SVG/main" r:embed="rId6"/>
                </a:ext>
              </a:extLst>
            </a:blip>
            <a:stretch>
              <a:fillRect l="-412" r="-412"/>
            </a:stretch>
          </a:blipFill>
        </p:spPr>
        <p:txBody>
          <a:bodyPr/>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dirty="0"/>
              <a:t> </a:t>
            </a:r>
            <a:r>
              <a:rPr lang="en-US" sz="1800" b="1" dirty="0"/>
              <a:t>Who was Hadrian?</a:t>
            </a:r>
          </a:p>
          <a:p>
            <a:endParaRPr lang="en-US" sz="1800" b="1" dirty="0"/>
          </a:p>
          <a:p>
            <a:endParaRPr lang="en-US" sz="1800" b="1" dirty="0"/>
          </a:p>
        </p:txBody>
      </p:sp>
      <p:sp>
        <p:nvSpPr>
          <p:cNvPr id="4" name="Picture Placeholder 21" descr="When was Hadrian’s Wall built?">
            <a:extLst>
              <a:ext uri="{FF2B5EF4-FFF2-40B4-BE49-F238E27FC236}">
                <a16:creationId xmlns:a16="http://schemas.microsoft.com/office/drawing/2014/main" id="{AB484E8A-9929-668D-E457-27EB4658DA6F}"/>
              </a:ext>
              <a:ext uri="{C183D7F6-B498-43B3-948B-1728B52AA6E4}">
                <adec:decorative xmlns:adec="http://schemas.microsoft.com/office/drawing/2017/decorative" val="0"/>
              </a:ext>
            </a:extLst>
          </p:cNvPr>
          <p:cNvSpPr txBox="1">
            <a:spLocks/>
          </p:cNvSpPr>
          <p:nvPr/>
        </p:nvSpPr>
        <p:spPr>
          <a:xfrm flipH="1">
            <a:off x="157734" y="3500598"/>
            <a:ext cx="3973323" cy="851783"/>
          </a:xfrm>
          <a:prstGeom prst="rect">
            <a:avLst/>
          </a:prstGeom>
          <a:blipFill>
            <a:blip r:embed="rId7">
              <a:extLst>
                <a:ext uri="{96DAC541-7B7A-43D3-8B79-37D633B846F1}">
                  <asvg:svgBlip xmlns:asvg="http://schemas.microsoft.com/office/drawing/2016/SVG/main" r:embed="rId8"/>
                </a:ext>
              </a:extLst>
            </a:blip>
            <a:stretch>
              <a:fillRect l="-412" r="-412"/>
            </a:stretch>
          </a:blipFill>
        </p:spPr>
        <p:txBody>
          <a:bodyPr/>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dirty="0"/>
              <a:t> </a:t>
            </a:r>
            <a:r>
              <a:rPr lang="en-US" sz="1800" b="1" dirty="0"/>
              <a:t>When was Hadrian’s Wall built?</a:t>
            </a:r>
          </a:p>
          <a:p>
            <a:endParaRPr lang="en-US" sz="1800" b="1" dirty="0"/>
          </a:p>
          <a:p>
            <a:endParaRPr lang="en-US" sz="1800" b="1" dirty="0"/>
          </a:p>
        </p:txBody>
      </p:sp>
      <p:sp>
        <p:nvSpPr>
          <p:cNvPr id="7" name="Picture Placeholder 25" descr="Why was Hadrian’s Wall built?">
            <a:extLst>
              <a:ext uri="{FF2B5EF4-FFF2-40B4-BE49-F238E27FC236}">
                <a16:creationId xmlns:a16="http://schemas.microsoft.com/office/drawing/2014/main" id="{C9F4B155-7077-DC4E-B85B-D7618E2669FF}"/>
              </a:ext>
              <a:ext uri="{C183D7F6-B498-43B3-948B-1728B52AA6E4}">
                <adec:decorative xmlns:adec="http://schemas.microsoft.com/office/drawing/2017/decorative" val="0"/>
              </a:ext>
            </a:extLst>
          </p:cNvPr>
          <p:cNvSpPr txBox="1">
            <a:spLocks/>
          </p:cNvSpPr>
          <p:nvPr/>
        </p:nvSpPr>
        <p:spPr>
          <a:xfrm>
            <a:off x="157734" y="4442641"/>
            <a:ext cx="4210750" cy="851783"/>
          </a:xfrm>
          <a:prstGeom prst="rect">
            <a:avLst/>
          </a:prstGeom>
          <a:blipFill>
            <a:blip r:embed="rId3">
              <a:extLst>
                <a:ext uri="{96DAC541-7B7A-43D3-8B79-37D633B846F1}">
                  <asvg:svgBlip xmlns:asvg="http://schemas.microsoft.com/office/drawing/2016/SVG/main" r:embed="rId4"/>
                </a:ext>
              </a:extLst>
            </a:blip>
            <a:stretch>
              <a:fillRect l="-412" r="-412"/>
            </a:stretch>
          </a:blipFill>
        </p:spPr>
        <p:txBody>
          <a:bodyPr/>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dirty="0"/>
              <a:t> </a:t>
            </a:r>
            <a:r>
              <a:rPr lang="en-US" sz="1800" b="1" dirty="0"/>
              <a:t>Why was Hadrian’s Wall built?</a:t>
            </a:r>
          </a:p>
          <a:p>
            <a:endParaRPr lang="en-US" sz="1800" b="1" dirty="0"/>
          </a:p>
          <a:p>
            <a:endParaRPr lang="en-US" sz="1800" b="1" dirty="0"/>
          </a:p>
        </p:txBody>
      </p:sp>
      <p:sp>
        <p:nvSpPr>
          <p:cNvPr id="12" name="Picture Placeholder 21" descr="What was it like to live and work on Hadrian’s Wall?">
            <a:extLst>
              <a:ext uri="{FF2B5EF4-FFF2-40B4-BE49-F238E27FC236}">
                <a16:creationId xmlns:a16="http://schemas.microsoft.com/office/drawing/2014/main" id="{C8192CDE-E2A4-BB17-70FA-448A58ACD224}"/>
              </a:ext>
              <a:ext uri="{C183D7F6-B498-43B3-948B-1728B52AA6E4}">
                <adec:decorative xmlns:adec="http://schemas.microsoft.com/office/drawing/2017/decorative" val="0"/>
              </a:ext>
            </a:extLst>
          </p:cNvPr>
          <p:cNvSpPr txBox="1">
            <a:spLocks/>
          </p:cNvSpPr>
          <p:nvPr/>
        </p:nvSpPr>
        <p:spPr>
          <a:xfrm>
            <a:off x="5574439" y="4066922"/>
            <a:ext cx="2905125" cy="1572734"/>
          </a:xfrm>
          <a:prstGeom prst="rect">
            <a:avLst/>
          </a:prstGeom>
          <a:blipFill>
            <a:blip r:embed="rId7">
              <a:extLst>
                <a:ext uri="{96DAC541-7B7A-43D3-8B79-37D633B846F1}">
                  <asvg:svgBlip xmlns:asvg="http://schemas.microsoft.com/office/drawing/2016/SVG/main" r:embed="rId8"/>
                </a:ext>
              </a:extLst>
            </a:blip>
            <a:stretch>
              <a:fillRect l="-412" r="-412"/>
            </a:stretch>
          </a:blipFill>
        </p:spPr>
        <p:txBody>
          <a:bodyPr/>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dirty="0"/>
              <a:t> </a:t>
            </a:r>
            <a:r>
              <a:rPr lang="en-US" sz="1800" b="1" dirty="0"/>
              <a:t>What was it like to live and work on Hadrian’s Wall?</a:t>
            </a:r>
          </a:p>
          <a:p>
            <a:pPr algn="ctr"/>
            <a:endParaRPr lang="en-US" sz="1800" b="1" dirty="0"/>
          </a:p>
          <a:p>
            <a:endParaRPr lang="en-US" sz="1800" b="1" dirty="0"/>
          </a:p>
          <a:p>
            <a:endParaRPr lang="en-US" sz="1800" b="1" dirty="0"/>
          </a:p>
        </p:txBody>
      </p:sp>
      <p:sp>
        <p:nvSpPr>
          <p:cNvPr id="11" name="Picture Placeholder 23" descr="Who built Hadrian’s Wall and how?">
            <a:extLst>
              <a:ext uri="{FF2B5EF4-FFF2-40B4-BE49-F238E27FC236}">
                <a16:creationId xmlns:a16="http://schemas.microsoft.com/office/drawing/2014/main" id="{5E3F54BA-9034-A6DB-88D2-C487E7437375}"/>
              </a:ext>
              <a:ext uri="{C183D7F6-B498-43B3-948B-1728B52AA6E4}">
                <adec:decorative xmlns:adec="http://schemas.microsoft.com/office/drawing/2017/decorative" val="0"/>
              </a:ext>
            </a:extLst>
          </p:cNvPr>
          <p:cNvSpPr txBox="1">
            <a:spLocks/>
          </p:cNvSpPr>
          <p:nvPr/>
        </p:nvSpPr>
        <p:spPr>
          <a:xfrm>
            <a:off x="256846" y="5358652"/>
            <a:ext cx="2752968" cy="1300654"/>
          </a:xfrm>
          <a:prstGeom prst="rect">
            <a:avLst/>
          </a:prstGeom>
          <a:blipFill>
            <a:blip r:embed="rId5">
              <a:extLst>
                <a:ext uri="{96DAC541-7B7A-43D3-8B79-37D633B846F1}">
                  <asvg:svgBlip xmlns:asvg="http://schemas.microsoft.com/office/drawing/2016/SVG/main" r:embed="rId6"/>
                </a:ext>
              </a:extLst>
            </a:blip>
            <a:stretch>
              <a:fillRect l="-412" r="-412"/>
            </a:stretch>
          </a:blipFill>
        </p:spPr>
        <p:txBody>
          <a:bodyPr lIns="91440" tIns="45720" rIns="91440" bIns="45720" anchor="t"/>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dirty="0"/>
              <a:t> </a:t>
            </a:r>
            <a:r>
              <a:rPr lang="en-US" sz="1800" b="1" dirty="0">
                <a:ea typeface="+mn-lt"/>
                <a:cs typeface="+mn-lt"/>
              </a:rPr>
              <a:t>Who built Hadrian’s Wall and how?</a:t>
            </a:r>
          </a:p>
          <a:p>
            <a:pPr algn="ctr"/>
            <a:endParaRPr lang="en-US" sz="1800" b="1" dirty="0"/>
          </a:p>
          <a:p>
            <a:endParaRPr lang="en-US" sz="1800" b="1" dirty="0"/>
          </a:p>
          <a:p>
            <a:endParaRPr lang="en-US" sz="1800" b="1" dirty="0"/>
          </a:p>
        </p:txBody>
      </p:sp>
      <p:sp>
        <p:nvSpPr>
          <p:cNvPr id="2" name="Picture Placeholder 17" descr="Is Hadrian’s Wall still there today?&#10;">
            <a:extLst>
              <a:ext uri="{FF2B5EF4-FFF2-40B4-BE49-F238E27FC236}">
                <a16:creationId xmlns:a16="http://schemas.microsoft.com/office/drawing/2014/main" id="{3E06ABC6-6FA2-994D-FFE5-651EA9B1052E}"/>
              </a:ext>
              <a:ext uri="{C183D7F6-B498-43B3-948B-1728B52AA6E4}">
                <adec:decorative xmlns:adec="http://schemas.microsoft.com/office/drawing/2017/decorative" val="0"/>
              </a:ext>
            </a:extLst>
          </p:cNvPr>
          <p:cNvSpPr txBox="1">
            <a:spLocks/>
          </p:cNvSpPr>
          <p:nvPr/>
        </p:nvSpPr>
        <p:spPr>
          <a:xfrm>
            <a:off x="3573248" y="5468681"/>
            <a:ext cx="3217862" cy="1300654"/>
          </a:xfrm>
          <a:prstGeom prst="rect">
            <a:avLst/>
          </a:prstGeom>
          <a:blipFill>
            <a:blip r:embed="rId2"/>
            <a:stretch>
              <a:fillRect l="-412" r="-412"/>
            </a:stretch>
          </a:blipFill>
        </p:spPr>
        <p:txBody>
          <a:bodyPr lIns="144000" tIns="180000" rIns="144000" bIns="180000"/>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1200" dirty="0"/>
              <a:t> </a:t>
            </a:r>
            <a:r>
              <a:rPr lang="en-US" sz="1800" b="1" dirty="0"/>
              <a:t>Is Hadrian’s Wall still there today?</a:t>
            </a:r>
          </a:p>
          <a:p>
            <a:pPr algn="ctr"/>
            <a:endParaRPr lang="en-US" sz="1800" b="1" dirty="0"/>
          </a:p>
        </p:txBody>
      </p:sp>
      <p:pic>
        <p:nvPicPr>
          <p:cNvPr id="14" name="Picture 10">
            <a:extLst>
              <a:ext uri="{FF2B5EF4-FFF2-40B4-BE49-F238E27FC236}">
                <a16:creationId xmlns:a16="http://schemas.microsoft.com/office/drawing/2014/main" id="{23BDCF30-2C13-8333-FFA2-582C78BF7AA2}"/>
              </a:ext>
              <a:ext uri="{C183D7F6-B498-43B3-948B-1728B52AA6E4}">
                <adec:decorative xmlns:adec="http://schemas.microsoft.com/office/drawing/2017/decorative" val="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21392886">
            <a:off x="4680849" y="2861882"/>
            <a:ext cx="1002660" cy="1774619"/>
          </a:xfrm>
          <a:prstGeom prst="rect">
            <a:avLst/>
          </a:prstGeom>
        </p:spPr>
      </p:pic>
      <p:pic>
        <p:nvPicPr>
          <p:cNvPr id="15" name="Picture 8">
            <a:extLst>
              <a:ext uri="{FF2B5EF4-FFF2-40B4-BE49-F238E27FC236}">
                <a16:creationId xmlns:a16="http://schemas.microsoft.com/office/drawing/2014/main" id="{8F5D9923-611A-59DD-FD4A-95916851DAE3}"/>
              </a:ext>
              <a:ext uri="{C183D7F6-B498-43B3-948B-1728B52AA6E4}">
                <adec:decorative xmlns:adec="http://schemas.microsoft.com/office/drawing/2017/decorative" val="1"/>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844601">
            <a:off x="5723576" y="2553557"/>
            <a:ext cx="744846" cy="1318312"/>
          </a:xfrm>
          <a:prstGeom prst="rect">
            <a:avLst/>
          </a:prstGeom>
        </p:spPr>
      </p:pic>
      <p:sp>
        <p:nvSpPr>
          <p:cNvPr id="20" name="Content Placeholder 2" descr="How many of these questions did you have on your list?&#10;Did you have any extra questions?&#10;">
            <a:extLst>
              <a:ext uri="{FF2B5EF4-FFF2-40B4-BE49-F238E27FC236}">
                <a16:creationId xmlns:a16="http://schemas.microsoft.com/office/drawing/2014/main" id="{B484D3E1-8EC1-4504-EDF3-38DD5D62FA0C}"/>
              </a:ext>
            </a:extLst>
          </p:cNvPr>
          <p:cNvSpPr>
            <a:spLocks noGrp="1"/>
          </p:cNvSpPr>
          <p:nvPr>
            <p:ph idx="1"/>
          </p:nvPr>
        </p:nvSpPr>
        <p:spPr>
          <a:xfrm>
            <a:off x="7456352" y="1051185"/>
            <a:ext cx="4321102" cy="1921716"/>
          </a:xfrm>
        </p:spPr>
        <p:txBody>
          <a:bodyPr/>
          <a:lstStyle/>
          <a:p>
            <a:pPr marL="285750" indent="-285750">
              <a:buFont typeface="Arial" panose="020B0604020202020204" pitchFamily="34" charset="0"/>
              <a:buChar char="•"/>
            </a:pPr>
            <a:r>
              <a:rPr lang="en-GB" sz="1800" dirty="0"/>
              <a:t>How many of these questions did you have on your list?</a:t>
            </a:r>
          </a:p>
          <a:p>
            <a:pPr marL="285750" indent="-285750">
              <a:buFont typeface="Arial" panose="020B0604020202020204" pitchFamily="34" charset="0"/>
              <a:buChar char="•"/>
            </a:pPr>
            <a:r>
              <a:rPr lang="en-GB" sz="1800" dirty="0"/>
              <a:t>Did you have any extra questions?</a:t>
            </a:r>
          </a:p>
          <a:p>
            <a:endParaRPr lang="en-US" dirty="0"/>
          </a:p>
        </p:txBody>
      </p:sp>
      <p:pic>
        <p:nvPicPr>
          <p:cNvPr id="22" name="Picture 21">
            <a:extLst>
              <a:ext uri="{FF2B5EF4-FFF2-40B4-BE49-F238E27FC236}">
                <a16:creationId xmlns:a16="http://schemas.microsoft.com/office/drawing/2014/main" id="{295E786D-0C8B-F0E8-5B5A-02E6FCD8AFBE}"/>
              </a:ext>
              <a:ext uri="{C183D7F6-B498-43B3-948B-1728B52AA6E4}">
                <adec:decorative xmlns:adec="http://schemas.microsoft.com/office/drawing/2017/decorative" val="1"/>
              </a:ext>
            </a:extLst>
          </p:cNvPr>
          <p:cNvPicPr>
            <a:picLocks noChangeAspect="1"/>
          </p:cNvPicPr>
          <p:nvPr/>
        </p:nvPicPr>
        <p:blipFill>
          <a:blip r:embed="rId13"/>
          <a:stretch>
            <a:fillRect/>
          </a:stretch>
        </p:blipFill>
        <p:spPr>
          <a:xfrm>
            <a:off x="9427364" y="2824209"/>
            <a:ext cx="1958382" cy="1990033"/>
          </a:xfrm>
          <a:prstGeom prst="rect">
            <a:avLst/>
          </a:prstGeom>
        </p:spPr>
      </p:pic>
      <p:sp>
        <p:nvSpPr>
          <p:cNvPr id="26" name="Content Placeholder 2" descr="In the next few slides, we will try to answer some of these questions.  There will also be a number of activities for you to do …..">
            <a:extLst>
              <a:ext uri="{FF2B5EF4-FFF2-40B4-BE49-F238E27FC236}">
                <a16:creationId xmlns:a16="http://schemas.microsoft.com/office/drawing/2014/main" id="{F95AD8F3-4B0B-1BEF-F551-464880FC9336}"/>
              </a:ext>
            </a:extLst>
          </p:cNvPr>
          <p:cNvSpPr txBox="1">
            <a:spLocks/>
          </p:cNvSpPr>
          <p:nvPr/>
        </p:nvSpPr>
        <p:spPr>
          <a:xfrm>
            <a:off x="8953993" y="4930659"/>
            <a:ext cx="2905125" cy="1658400"/>
          </a:xfrm>
          <a:prstGeom prst="rect">
            <a:avLst/>
          </a:prstGeom>
        </p:spPr>
        <p:txBody>
          <a:bodyPr lIns="0" rIns="90000"/>
          <a:lstStyle>
            <a:lvl1pPr marL="0" indent="0" algn="l" defTabSz="914400" rtl="0" eaLnBrk="1" latinLnBrk="0" hangingPunct="1">
              <a:lnSpc>
                <a:spcPct val="100000"/>
              </a:lnSpc>
              <a:spcBef>
                <a:spcPts val="1000"/>
              </a:spcBef>
              <a:buFontTx/>
              <a:buNone/>
              <a:defRPr sz="2800" b="0"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10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10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10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800" dirty="0"/>
              <a:t>In the next few slides, we will try to answer some of these questions.  There will also be a number of activities for you to do …..</a:t>
            </a:r>
          </a:p>
          <a:p>
            <a:endParaRPr lang="en-US" dirty="0"/>
          </a:p>
        </p:txBody>
      </p:sp>
      <p:grpSp>
        <p:nvGrpSpPr>
          <p:cNvPr id="18" name="Group 17">
            <a:extLst>
              <a:ext uri="{FF2B5EF4-FFF2-40B4-BE49-F238E27FC236}">
                <a16:creationId xmlns:a16="http://schemas.microsoft.com/office/drawing/2014/main" id="{5BB6ED15-36BE-2D5D-8F9A-93507A3AC617}"/>
              </a:ext>
              <a:ext uri="{C183D7F6-B498-43B3-948B-1728B52AA6E4}">
                <adec:decorative xmlns:adec="http://schemas.microsoft.com/office/drawing/2017/decorative" val="1"/>
              </a:ext>
            </a:extLst>
          </p:cNvPr>
          <p:cNvGrpSpPr/>
          <p:nvPr/>
        </p:nvGrpSpPr>
        <p:grpSpPr>
          <a:xfrm>
            <a:off x="8479022" y="2210935"/>
            <a:ext cx="1769427" cy="681038"/>
            <a:chOff x="2930014" y="867844"/>
            <a:chExt cx="1769427" cy="681038"/>
          </a:xfrm>
        </p:grpSpPr>
        <p:sp>
          <p:nvSpPr>
            <p:cNvPr id="16" name="Picture Placeholder 39">
              <a:extLst>
                <a:ext uri="{FF2B5EF4-FFF2-40B4-BE49-F238E27FC236}">
                  <a16:creationId xmlns:a16="http://schemas.microsoft.com/office/drawing/2014/main" id="{63DF8111-C352-FEC8-5F9A-E64677B2CBE5}"/>
                </a:ext>
              </a:extLst>
            </p:cNvPr>
            <p:cNvSpPr txBox="1">
              <a:spLocks/>
            </p:cNvSpPr>
            <p:nvPr/>
          </p:nvSpPr>
          <p:spPr>
            <a:xfrm>
              <a:off x="2930014" y="867844"/>
              <a:ext cx="1769427" cy="681038"/>
            </a:xfrm>
            <a:prstGeom prst="rect">
              <a:avLst/>
            </a:prstGeom>
            <a:blipFill>
              <a:blip r:embed="rId14">
                <a:extLst>
                  <a:ext uri="{96DAC541-7B7A-43D3-8B79-37D633B846F1}">
                    <asvg:svgBlip xmlns:asvg="http://schemas.microsoft.com/office/drawing/2016/SVG/main" r:embed="rId15"/>
                  </a:ext>
                </a:extLst>
              </a:blip>
              <a:stretch>
                <a:fillRect l="-412" r="-412"/>
              </a:stretch>
            </a:blipFill>
          </p:spPr>
          <p:txBody>
            <a:bodyPr/>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 </a:t>
              </a:r>
            </a:p>
          </p:txBody>
        </p:sp>
        <p:sp>
          <p:nvSpPr>
            <p:cNvPr id="17" name="Text Placeholder 41">
              <a:extLst>
                <a:ext uri="{FF2B5EF4-FFF2-40B4-BE49-F238E27FC236}">
                  <a16:creationId xmlns:a16="http://schemas.microsoft.com/office/drawing/2014/main" id="{E411E510-FE86-0743-AD58-DA75E009FC17}"/>
                </a:ext>
              </a:extLst>
            </p:cNvPr>
            <p:cNvSpPr txBox="1">
              <a:spLocks/>
            </p:cNvSpPr>
            <p:nvPr/>
          </p:nvSpPr>
          <p:spPr>
            <a:xfrm rot="21383919">
              <a:off x="2975585" y="976512"/>
              <a:ext cx="1700794" cy="414338"/>
            </a:xfrm>
            <a:prstGeom prst="rect">
              <a:avLst/>
            </a:prstGeom>
            <a:noFill/>
          </p:spPr>
          <p:txBody>
            <a:bodyPr anchor="ctr" anchorCtr="0"/>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t>Investigate</a:t>
              </a:r>
            </a:p>
          </p:txBody>
        </p:sp>
      </p:grpSp>
    </p:spTree>
    <p:extLst>
      <p:ext uri="{BB962C8B-B14F-4D97-AF65-F5344CB8AC3E}">
        <p14:creationId xmlns:p14="http://schemas.microsoft.com/office/powerpoint/2010/main" val="3608966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F0688A25-8FA2-D18E-3C2A-EEFAB47EFD5B}"/>
              </a:ext>
            </a:extLst>
          </p:cNvPr>
          <p:cNvSpPr>
            <a:spLocks noGrp="1"/>
          </p:cNvSpPr>
          <p:nvPr>
            <p:ph type="title"/>
          </p:nvPr>
        </p:nvSpPr>
        <p:spPr/>
        <p:txBody>
          <a:bodyPr/>
          <a:lstStyle/>
          <a:p>
            <a:r>
              <a:rPr lang="en-GB" dirty="0"/>
              <a:t>What is Hadrian’s Wall?</a:t>
            </a:r>
          </a:p>
        </p:txBody>
      </p:sp>
      <p:pic>
        <p:nvPicPr>
          <p:cNvPr id="8" name="Picture Placeholder 7" descr="Ruins of a stone wall and tower crossing a rural landscape">
            <a:extLst>
              <a:ext uri="{FF2B5EF4-FFF2-40B4-BE49-F238E27FC236}">
                <a16:creationId xmlns:a16="http://schemas.microsoft.com/office/drawing/2014/main" id="{C84CD70E-F5AE-F531-26CC-3A5E5B1B01B2}"/>
              </a:ext>
            </a:extLst>
          </p:cNvPr>
          <p:cNvPicPr>
            <a:picLocks noGrp="1" noChangeAspect="1"/>
          </p:cNvPicPr>
          <p:nvPr>
            <p:ph type="pic" sz="quarter" idx="14"/>
          </p:nvPr>
        </p:nvPicPr>
        <p:blipFill rotWithShape="1">
          <a:blip r:embed="rId3"/>
          <a:srcRect t="5527" b="5527"/>
          <a:stretch/>
        </p:blipFill>
        <p:spPr/>
      </p:pic>
      <p:sp>
        <p:nvSpPr>
          <p:cNvPr id="2" name="Picture Placeholder 1">
            <a:extLst>
              <a:ext uri="{FF2B5EF4-FFF2-40B4-BE49-F238E27FC236}">
                <a16:creationId xmlns:a16="http://schemas.microsoft.com/office/drawing/2014/main" id="{9D9CC1D1-6CAE-1A6A-DBF9-A3B17824AAFA}"/>
              </a:ext>
              <a:ext uri="{C183D7F6-B498-43B3-948B-1728B52AA6E4}">
                <adec:decorative xmlns:adec="http://schemas.microsoft.com/office/drawing/2017/decorative" val="1"/>
              </a:ext>
            </a:extLst>
          </p:cNvPr>
          <p:cNvSpPr>
            <a:spLocks noGrp="1"/>
          </p:cNvSpPr>
          <p:nvPr>
            <p:ph type="pic" sz="quarter" idx="24"/>
          </p:nvPr>
        </p:nvSpPr>
        <p:spPr/>
      </p:sp>
      <p:sp>
        <p:nvSpPr>
          <p:cNvPr id="5" name="Text Placeholder 4">
            <a:extLst>
              <a:ext uri="{FF2B5EF4-FFF2-40B4-BE49-F238E27FC236}">
                <a16:creationId xmlns:a16="http://schemas.microsoft.com/office/drawing/2014/main" id="{E1A3FFB1-F2E9-7C4F-DB59-C1E9FCE4792A}"/>
              </a:ext>
            </a:extLst>
          </p:cNvPr>
          <p:cNvSpPr>
            <a:spLocks noGrp="1"/>
          </p:cNvSpPr>
          <p:nvPr>
            <p:ph type="body" sz="quarter" idx="23"/>
          </p:nvPr>
        </p:nvSpPr>
        <p:spPr/>
        <p:txBody>
          <a:bodyPr/>
          <a:lstStyle/>
          <a:p>
            <a:r>
              <a:rPr lang="en-US"/>
              <a:t>Aerial view of the Wall at </a:t>
            </a:r>
            <a:r>
              <a:rPr lang="en-US" err="1"/>
              <a:t>Cawfields</a:t>
            </a:r>
            <a:r>
              <a:rPr lang="en-US"/>
              <a:t>. </a:t>
            </a:r>
          </a:p>
        </p:txBody>
      </p:sp>
      <p:sp>
        <p:nvSpPr>
          <p:cNvPr id="3" name="Content Placeholder 2">
            <a:extLst>
              <a:ext uri="{FF2B5EF4-FFF2-40B4-BE49-F238E27FC236}">
                <a16:creationId xmlns:a16="http://schemas.microsoft.com/office/drawing/2014/main" id="{1E9CDCB3-7EA6-1EEC-9352-64ABF6A2D6C8}"/>
              </a:ext>
            </a:extLst>
          </p:cNvPr>
          <p:cNvSpPr>
            <a:spLocks noGrp="1"/>
          </p:cNvSpPr>
          <p:nvPr>
            <p:ph idx="1"/>
          </p:nvPr>
        </p:nvSpPr>
        <p:spPr/>
        <p:txBody>
          <a:bodyPr lIns="0" tIns="45720" rIns="90000" bIns="45720" anchor="t"/>
          <a:lstStyle/>
          <a:p>
            <a:pPr marL="285750" indent="-285750">
              <a:buFont typeface="Arial" panose="020B0604020202020204" pitchFamily="34" charset="0"/>
              <a:buChar char="•"/>
            </a:pPr>
            <a:r>
              <a:rPr lang="en-GB" sz="1600"/>
              <a:t>Hadrian’s Wall is the most important structure built by the Romans in Britain.  It was built on the orders of Emperor Hadrian.</a:t>
            </a:r>
            <a:endParaRPr lang="en-GB" sz="1600">
              <a:cs typeface="Arial" panose="020B0604020202020204"/>
            </a:endParaRPr>
          </a:p>
          <a:p>
            <a:pPr marL="285750" indent="-285750">
              <a:buFont typeface="Arial" panose="020B0604020202020204" pitchFamily="34" charset="0"/>
              <a:buChar char="•"/>
            </a:pPr>
            <a:r>
              <a:rPr lang="en-GB" sz="1600"/>
              <a:t>The wall stretches over 70 miles from Bowness-on-Solway on the west coast of Britain to Wallsend on Tyneside on the east coast. </a:t>
            </a:r>
          </a:p>
          <a:p>
            <a:pPr marL="285750" indent="-285750">
              <a:buFont typeface="Arial" panose="020B0604020202020204" pitchFamily="34" charset="0"/>
              <a:buChar char="•"/>
            </a:pPr>
            <a:r>
              <a:rPr lang="en-GB" sz="1600"/>
              <a:t>As well as the wall itself, there are also a string of forts and watchtowers on the Cumbrian coast from </a:t>
            </a:r>
            <a:r>
              <a:rPr lang="en-GB" sz="1600" err="1"/>
              <a:t>Ravenglass</a:t>
            </a:r>
            <a:r>
              <a:rPr lang="en-GB" sz="1600"/>
              <a:t> to Maryport, with a Roman road linking them together. These are known as the Western Sea Defences.</a:t>
            </a:r>
          </a:p>
          <a:p>
            <a:pPr marL="285750" indent="-285750">
              <a:buFont typeface="Arial" panose="020B0604020202020204" pitchFamily="34" charset="0"/>
              <a:buChar char="•"/>
            </a:pPr>
            <a:r>
              <a:rPr lang="en-GB" sz="1600"/>
              <a:t>An inscription on the </a:t>
            </a:r>
            <a:r>
              <a:rPr lang="en-GB" sz="1600" err="1"/>
              <a:t>llam</a:t>
            </a:r>
            <a:r>
              <a:rPr lang="en-GB" sz="1600"/>
              <a:t> pan suggests that, in Roman times, Hadrian’s Wall was called the vallum </a:t>
            </a:r>
            <a:r>
              <a:rPr lang="en-GB" sz="1600" err="1"/>
              <a:t>Aelii</a:t>
            </a:r>
            <a:r>
              <a:rPr lang="en-GB" sz="1600"/>
              <a:t>.   Aelius was Hadrian’s family name.  The </a:t>
            </a:r>
            <a:r>
              <a:rPr lang="en-GB" sz="1600" err="1"/>
              <a:t>llam</a:t>
            </a:r>
            <a:r>
              <a:rPr lang="en-GB" sz="1600"/>
              <a:t> pan is a Roman pan or pot from the 2</a:t>
            </a:r>
            <a:r>
              <a:rPr lang="en-GB" sz="1600" baseline="30000"/>
              <a:t>nd</a:t>
            </a:r>
            <a:r>
              <a:rPr lang="en-GB" sz="1600"/>
              <a:t> Century AD, found in 2003 in the moorlands of Staffordshire.</a:t>
            </a:r>
          </a:p>
          <a:p>
            <a:pPr marL="285750" indent="-285750">
              <a:buFont typeface="Arial" panose="020B0604020202020204" pitchFamily="34" charset="0"/>
              <a:buChar char="•"/>
            </a:pPr>
            <a:r>
              <a:rPr lang="en-GB" sz="1600"/>
              <a:t>Today Hadrian’s Wall is a UNESCO World Heritage Site. This means it is one of the most important historical sites in the world!</a:t>
            </a:r>
          </a:p>
          <a:p>
            <a:endParaRPr lang="en-US" sz="1600"/>
          </a:p>
        </p:txBody>
      </p:sp>
    </p:spTree>
    <p:extLst>
      <p:ext uri="{BB962C8B-B14F-4D97-AF65-F5344CB8AC3E}">
        <p14:creationId xmlns:p14="http://schemas.microsoft.com/office/powerpoint/2010/main" val="13907248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F032C2D0-5326-D35B-5B94-EDD6FC7A92EC}"/>
              </a:ext>
            </a:extLst>
          </p:cNvPr>
          <p:cNvSpPr>
            <a:spLocks noGrp="1"/>
          </p:cNvSpPr>
          <p:nvPr>
            <p:ph type="title"/>
          </p:nvPr>
        </p:nvSpPr>
        <p:spPr/>
        <p:txBody>
          <a:bodyPr/>
          <a:lstStyle/>
          <a:p>
            <a:r>
              <a:rPr lang="en-GB" dirty="0">
                <a:latin typeface="Arial"/>
                <a:cs typeface="Arial"/>
              </a:rPr>
              <a:t>Who was Hadrian?</a:t>
            </a:r>
            <a:endParaRPr lang="en-GB" dirty="0"/>
          </a:p>
        </p:txBody>
      </p:sp>
      <p:pic>
        <p:nvPicPr>
          <p:cNvPr id="8" name="Picture Placeholder 7" descr="A stone carved statue of the head of a man, the Emperor Hadrian, with  curly hair and a neat beard and moustache.">
            <a:extLst>
              <a:ext uri="{FF2B5EF4-FFF2-40B4-BE49-F238E27FC236}">
                <a16:creationId xmlns:a16="http://schemas.microsoft.com/office/drawing/2014/main" id="{C84CD70E-F5AE-F531-26CC-3A5E5B1B01B2}"/>
              </a:ext>
            </a:extLst>
          </p:cNvPr>
          <p:cNvPicPr>
            <a:picLocks noGrp="1" noChangeAspect="1"/>
          </p:cNvPicPr>
          <p:nvPr>
            <p:ph type="pic" sz="quarter" idx="14"/>
          </p:nvPr>
        </p:nvPicPr>
        <p:blipFill rotWithShape="1">
          <a:blip r:embed="rId3"/>
          <a:srcRect t="6426" b="34484"/>
          <a:stretch/>
        </p:blipFill>
        <p:spPr>
          <a:xfrm>
            <a:off x="243816" y="1178981"/>
            <a:ext cx="4632984" cy="4093986"/>
          </a:xfrm>
        </p:spPr>
      </p:pic>
      <p:sp>
        <p:nvSpPr>
          <p:cNvPr id="2" name="Picture Placeholder 1">
            <a:extLst>
              <a:ext uri="{FF2B5EF4-FFF2-40B4-BE49-F238E27FC236}">
                <a16:creationId xmlns:a16="http://schemas.microsoft.com/office/drawing/2014/main" id="{3CAD2A6C-BD0E-1697-A928-F433565FE6FE}"/>
              </a:ext>
              <a:ext uri="{C183D7F6-B498-43B3-948B-1728B52AA6E4}">
                <adec:decorative xmlns:adec="http://schemas.microsoft.com/office/drawing/2017/decorative" val="1"/>
              </a:ext>
            </a:extLst>
          </p:cNvPr>
          <p:cNvSpPr>
            <a:spLocks noGrp="1"/>
          </p:cNvSpPr>
          <p:nvPr>
            <p:ph type="pic" sz="quarter" idx="24"/>
          </p:nvPr>
        </p:nvSpPr>
        <p:spPr/>
      </p:sp>
      <p:sp>
        <p:nvSpPr>
          <p:cNvPr id="5" name="Text Placeholder 4">
            <a:extLst>
              <a:ext uri="{FF2B5EF4-FFF2-40B4-BE49-F238E27FC236}">
                <a16:creationId xmlns:a16="http://schemas.microsoft.com/office/drawing/2014/main" id="{E1A3FFB1-F2E9-7C4F-DB59-C1E9FCE4792A}"/>
              </a:ext>
            </a:extLst>
          </p:cNvPr>
          <p:cNvSpPr>
            <a:spLocks noGrp="1"/>
          </p:cNvSpPr>
          <p:nvPr>
            <p:ph type="body" sz="quarter" idx="23"/>
          </p:nvPr>
        </p:nvSpPr>
        <p:spPr/>
        <p:txBody>
          <a:bodyPr/>
          <a:lstStyle/>
          <a:p>
            <a:r>
              <a:rPr lang="en-GB" sz="1400"/>
              <a:t>Bust of Hadrian, c130</a:t>
            </a:r>
          </a:p>
        </p:txBody>
      </p:sp>
      <p:sp>
        <p:nvSpPr>
          <p:cNvPr id="3" name="Content Placeholder 2">
            <a:extLst>
              <a:ext uri="{FF2B5EF4-FFF2-40B4-BE49-F238E27FC236}">
                <a16:creationId xmlns:a16="http://schemas.microsoft.com/office/drawing/2014/main" id="{1E9CDCB3-7EA6-1EEC-9352-64ABF6A2D6C8}"/>
              </a:ext>
            </a:extLst>
          </p:cNvPr>
          <p:cNvSpPr>
            <a:spLocks noGrp="1"/>
          </p:cNvSpPr>
          <p:nvPr>
            <p:ph idx="1"/>
          </p:nvPr>
        </p:nvSpPr>
        <p:spPr/>
        <p:txBody>
          <a:bodyPr lIns="0" tIns="45720" rIns="90000" bIns="45720" anchor="t"/>
          <a:lstStyle/>
          <a:p>
            <a:pPr marL="285750" indent="-285750">
              <a:buFont typeface="Arial" panose="020B0604020202020204" pitchFamily="34" charset="0"/>
              <a:buChar char="•"/>
            </a:pPr>
            <a:r>
              <a:rPr lang="en-GB" sz="1600"/>
              <a:t>Hadrian was</a:t>
            </a:r>
            <a:r>
              <a:rPr lang="en-GB" sz="1600">
                <a:ea typeface="+mn-lt"/>
                <a:cs typeface="+mn-lt"/>
              </a:rPr>
              <a:t> a Roman Emperor</a:t>
            </a:r>
            <a:r>
              <a:rPr lang="en-GB" sz="1600" b="1">
                <a:ea typeface="+mn-lt"/>
                <a:cs typeface="+mn-lt"/>
              </a:rPr>
              <a:t> </a:t>
            </a:r>
            <a:r>
              <a:rPr lang="en-GB" sz="1600">
                <a:ea typeface="+mn-lt"/>
                <a:cs typeface="+mn-lt"/>
              </a:rPr>
              <a:t>who was born in Rome in AD 76. He ruled over the Roman Empire for 21 years, from AD117 to AD 138.</a:t>
            </a:r>
            <a:endParaRPr lang="en-GB" sz="1600">
              <a:cs typeface="Arial"/>
            </a:endParaRPr>
          </a:p>
          <a:p>
            <a:pPr marL="285750" indent="-285750">
              <a:buFont typeface="Arial" panose="020B0604020202020204" pitchFamily="34" charset="0"/>
              <a:buChar char="•"/>
            </a:pPr>
            <a:r>
              <a:rPr lang="en-GB" sz="1600"/>
              <a:t>The </a:t>
            </a:r>
            <a:r>
              <a:rPr lang="en-GB" sz="1600">
                <a:ea typeface="+mn-lt"/>
                <a:cs typeface="+mn-lt"/>
              </a:rPr>
              <a:t>Emperor before Hadrian was called Trajan. He had gained a lot of land across Europe and the world, including Britannia - most of what we call England today</a:t>
            </a:r>
            <a:r>
              <a:rPr lang="en-GB" sz="1600"/>
              <a:t>.</a:t>
            </a:r>
            <a:endParaRPr lang="en-GB" sz="1600">
              <a:cs typeface="Arial"/>
            </a:endParaRPr>
          </a:p>
          <a:p>
            <a:pPr marL="285750" indent="-285750">
              <a:buFont typeface="Arial" panose="020B0604020202020204" pitchFamily="34" charset="0"/>
              <a:buChar char="•"/>
            </a:pPr>
            <a:r>
              <a:rPr lang="en-GB" sz="1600">
                <a:ea typeface="+mn-lt"/>
                <a:cs typeface="+mn-lt"/>
              </a:rPr>
              <a:t>Emperor Hadrian came to Britain in AD 122 as part of a tour of his Empire</a:t>
            </a:r>
            <a:r>
              <a:rPr lang="en-GB" sz="1600"/>
              <a:t>.</a:t>
            </a:r>
            <a:endParaRPr lang="en-GB" sz="1600">
              <a:cs typeface="Arial"/>
            </a:endParaRPr>
          </a:p>
          <a:p>
            <a:pPr marL="285750" indent="-285750">
              <a:buFont typeface="Arial" panose="020B0604020202020204" pitchFamily="34" charset="0"/>
              <a:buChar char="•"/>
            </a:pPr>
            <a:r>
              <a:rPr lang="en-GB" sz="1600"/>
              <a:t>Hadrian’s </a:t>
            </a:r>
            <a:r>
              <a:rPr lang="en-GB" sz="1600">
                <a:ea typeface="+mn-lt"/>
                <a:cs typeface="+mn-lt"/>
              </a:rPr>
              <a:t>plan was to defend the land that Trajan had won. He wanted to make sure that Britannia was safe from attack, and a successful Roman country.</a:t>
            </a:r>
          </a:p>
          <a:p>
            <a:pPr marL="285750" indent="-285750">
              <a:buFont typeface="Arial" panose="020B0604020202020204" pitchFamily="34" charset="0"/>
              <a:buChar char="•"/>
            </a:pPr>
            <a:r>
              <a:rPr lang="en-GB" sz="1600"/>
              <a:t>As </a:t>
            </a:r>
            <a:r>
              <a:rPr lang="en-GB" sz="1600">
                <a:ea typeface="+mn-lt"/>
                <a:cs typeface="+mn-lt"/>
              </a:rPr>
              <a:t>part of this plan, Hadrian ordered that the wall be built during his visit in AD 122.</a:t>
            </a:r>
          </a:p>
          <a:p>
            <a:pPr marL="285750" indent="-285750">
              <a:buFont typeface="Arial" panose="020B0604020202020204" pitchFamily="34" charset="0"/>
              <a:buChar char="•"/>
            </a:pPr>
            <a:endParaRPr lang="en-GB" sz="1600"/>
          </a:p>
          <a:p>
            <a:endParaRPr lang="en-US" sz="1600"/>
          </a:p>
        </p:txBody>
      </p:sp>
    </p:spTree>
    <p:extLst>
      <p:ext uri="{BB962C8B-B14F-4D97-AF65-F5344CB8AC3E}">
        <p14:creationId xmlns:p14="http://schemas.microsoft.com/office/powerpoint/2010/main" val="29148104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4">
            <a:extLst>
              <a:ext uri="{FF2B5EF4-FFF2-40B4-BE49-F238E27FC236}">
                <a16:creationId xmlns:a16="http://schemas.microsoft.com/office/drawing/2014/main" id="{7E0A0535-711B-0875-BC1E-7F0A3589BBEC}"/>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336348" y="5382379"/>
            <a:ext cx="4399425" cy="1122676"/>
          </a:xfrm>
          <a:custGeom>
            <a:avLst/>
            <a:gdLst>
              <a:gd name="connsiteX0" fmla="*/ 377 w 5776546"/>
              <a:gd name="connsiteY0" fmla="*/ 100 h 1122676"/>
              <a:gd name="connsiteX1" fmla="*/ 5776924 w 5776546"/>
              <a:gd name="connsiteY1" fmla="*/ 100 h 1122676"/>
              <a:gd name="connsiteX2" fmla="*/ 5776924 w 5776546"/>
              <a:gd name="connsiteY2" fmla="*/ 1122777 h 1122676"/>
              <a:gd name="connsiteX3" fmla="*/ 377 w 5776546"/>
              <a:gd name="connsiteY3" fmla="*/ 1122777 h 1122676"/>
            </a:gdLst>
            <a:ahLst/>
            <a:cxnLst>
              <a:cxn ang="0">
                <a:pos x="connsiteX0" y="connsiteY0"/>
              </a:cxn>
              <a:cxn ang="0">
                <a:pos x="connsiteX1" y="connsiteY1"/>
              </a:cxn>
              <a:cxn ang="0">
                <a:pos x="connsiteX2" y="connsiteY2"/>
              </a:cxn>
              <a:cxn ang="0">
                <a:pos x="connsiteX3" y="connsiteY3"/>
              </a:cxn>
            </a:cxnLst>
            <a:rect l="l" t="t" r="r" b="b"/>
            <a:pathLst>
              <a:path w="5776546" h="1122676">
                <a:moveTo>
                  <a:pt x="377" y="100"/>
                </a:moveTo>
                <a:lnTo>
                  <a:pt x="5776924" y="100"/>
                </a:lnTo>
                <a:lnTo>
                  <a:pt x="5776924" y="1122777"/>
                </a:lnTo>
                <a:lnTo>
                  <a:pt x="377" y="1122777"/>
                </a:lnTo>
                <a:close/>
              </a:path>
            </a:pathLst>
          </a:custGeom>
          <a:noFill/>
        </p:spPr>
      </p:pic>
      <p:sp>
        <p:nvSpPr>
          <p:cNvPr id="7" name="Title 6">
            <a:extLst>
              <a:ext uri="{FF2B5EF4-FFF2-40B4-BE49-F238E27FC236}">
                <a16:creationId xmlns:a16="http://schemas.microsoft.com/office/drawing/2014/main" id="{0E40C80E-9110-6D20-39AF-3DB1103B48AF}"/>
              </a:ext>
            </a:extLst>
          </p:cNvPr>
          <p:cNvSpPr>
            <a:spLocks noGrp="1"/>
          </p:cNvSpPr>
          <p:nvPr>
            <p:ph type="title"/>
          </p:nvPr>
        </p:nvSpPr>
        <p:spPr/>
        <p:txBody>
          <a:bodyPr/>
          <a:lstStyle/>
          <a:p>
            <a:r>
              <a:rPr lang="en-GB" dirty="0"/>
              <a:t>When was Hadrian’s Wall built?</a:t>
            </a:r>
          </a:p>
        </p:txBody>
      </p:sp>
      <p:pic>
        <p:nvPicPr>
          <p:cNvPr id="8" name="Picture Placeholder 7" descr="A black and white reconstruction drawing of men in Roman times building a wall.">
            <a:extLst>
              <a:ext uri="{FF2B5EF4-FFF2-40B4-BE49-F238E27FC236}">
                <a16:creationId xmlns:a16="http://schemas.microsoft.com/office/drawing/2014/main" id="{C84CD70E-F5AE-F531-26CC-3A5E5B1B01B2}"/>
              </a:ext>
            </a:extLst>
          </p:cNvPr>
          <p:cNvPicPr>
            <a:picLocks noGrp="1" noChangeAspect="1"/>
          </p:cNvPicPr>
          <p:nvPr>
            <p:ph type="pic" sz="quarter" idx="14"/>
          </p:nvPr>
        </p:nvPicPr>
        <p:blipFill rotWithShape="1">
          <a:blip r:embed="rId4"/>
          <a:srcRect t="14264" b="14264"/>
          <a:stretch/>
        </p:blipFill>
        <p:spPr/>
      </p:pic>
      <p:sp>
        <p:nvSpPr>
          <p:cNvPr id="13" name="TextBox 12" descr="Reconstruction drawing showing building of  Willowford East Turret (turret 48a), in about 122AD&#10;">
            <a:extLst>
              <a:ext uri="{FF2B5EF4-FFF2-40B4-BE49-F238E27FC236}">
                <a16:creationId xmlns:a16="http://schemas.microsoft.com/office/drawing/2014/main" id="{54421851-ADC7-C374-C4FD-1B11CE83D34F}"/>
              </a:ext>
            </a:extLst>
          </p:cNvPr>
          <p:cNvSpPr txBox="1"/>
          <p:nvPr/>
        </p:nvSpPr>
        <p:spPr>
          <a:xfrm>
            <a:off x="567735" y="5482052"/>
            <a:ext cx="3985146" cy="923330"/>
          </a:xfrm>
          <a:prstGeom prst="rect">
            <a:avLst/>
          </a:prstGeom>
          <a:noFill/>
        </p:spPr>
        <p:txBody>
          <a:bodyPr wrap="square">
            <a:spAutoFit/>
          </a:bodyPr>
          <a:lstStyle/>
          <a:p>
            <a:r>
              <a:rPr lang="en-GB" sz="1800" b="1" dirty="0"/>
              <a:t>Reconstruction drawing showing building of  </a:t>
            </a:r>
            <a:r>
              <a:rPr lang="en-GB" sz="1800" b="1" dirty="0" err="1"/>
              <a:t>Willowford</a:t>
            </a:r>
            <a:r>
              <a:rPr lang="en-GB" sz="1800" b="1" dirty="0"/>
              <a:t> East Turret (turret 48a), in about 122AD</a:t>
            </a:r>
            <a:endParaRPr lang="en-US" b="1" dirty="0"/>
          </a:p>
        </p:txBody>
      </p:sp>
      <p:sp>
        <p:nvSpPr>
          <p:cNvPr id="3" name="Content Placeholder 2">
            <a:extLst>
              <a:ext uri="{FF2B5EF4-FFF2-40B4-BE49-F238E27FC236}">
                <a16:creationId xmlns:a16="http://schemas.microsoft.com/office/drawing/2014/main" id="{1E9CDCB3-7EA6-1EEC-9352-64ABF6A2D6C8}"/>
              </a:ext>
            </a:extLst>
          </p:cNvPr>
          <p:cNvSpPr>
            <a:spLocks noGrp="1"/>
          </p:cNvSpPr>
          <p:nvPr>
            <p:ph idx="1"/>
          </p:nvPr>
        </p:nvSpPr>
        <p:spPr/>
        <p:txBody>
          <a:bodyPr lIns="0" tIns="45720" rIns="90000" bIns="45720" anchor="t"/>
          <a:lstStyle/>
          <a:p>
            <a:pPr marL="285750" indent="-285750">
              <a:buFont typeface="Arial" panose="020B0604020202020204" pitchFamily="34" charset="0"/>
              <a:buChar char="•"/>
            </a:pPr>
            <a:r>
              <a:rPr lang="en-GB" sz="1800" dirty="0"/>
              <a:t>The construction of the wall started in 122 AD when Emperor Hadrian visited </a:t>
            </a:r>
            <a:r>
              <a:rPr lang="en-GB" sz="1800" dirty="0" err="1"/>
              <a:t>Brittania</a:t>
            </a:r>
            <a:r>
              <a:rPr lang="en-GB" sz="1800" dirty="0"/>
              <a:t> as part of his tour of the Roman empire.</a:t>
            </a:r>
          </a:p>
          <a:p>
            <a:pPr marL="285750" indent="-285750">
              <a:buFont typeface="Arial" panose="020B0604020202020204" pitchFamily="34" charset="0"/>
              <a:buChar char="•"/>
            </a:pPr>
            <a:r>
              <a:rPr lang="en-GB" sz="1800" dirty="0"/>
              <a:t>It took at least six years to complete. </a:t>
            </a:r>
            <a:endParaRPr lang="en-GB" sz="1800" dirty="0">
              <a:solidFill>
                <a:srgbClr val="FF0000"/>
              </a:solidFill>
            </a:endParaRPr>
          </a:p>
          <a:p>
            <a:pPr marL="285750" indent="-285750">
              <a:buFont typeface="Arial" panose="020B0604020202020204" pitchFamily="34" charset="0"/>
              <a:buChar char="•"/>
            </a:pPr>
            <a:r>
              <a:rPr lang="en-GB" sz="1800" dirty="0"/>
              <a:t>Hadrian’s Wall was abandoned in 138 AD when the new Emperor, </a:t>
            </a:r>
            <a:r>
              <a:rPr lang="en-GB" sz="1800" dirty="0" err="1"/>
              <a:t>Antoninus</a:t>
            </a:r>
            <a:r>
              <a:rPr lang="en-GB" sz="1800" dirty="0"/>
              <a:t> Pius, ordered soldiers to try to take more land in Scotland.  A new wall was built. It was made of turf, not stone, and lay between the Firth of Forth and the Firth of Clyde. It was called the Antonine Wall.</a:t>
            </a:r>
            <a:endParaRPr lang="en-GB" sz="1800" dirty="0">
              <a:cs typeface="Arial"/>
            </a:endParaRPr>
          </a:p>
          <a:p>
            <a:pPr marL="285750" indent="-285750">
              <a:buFont typeface="Arial" panose="020B0604020202020204" pitchFamily="34" charset="0"/>
              <a:buChar char="•"/>
            </a:pPr>
            <a:r>
              <a:rPr lang="en-GB" sz="1800" dirty="0"/>
              <a:t>Within about 20 years, the army had returned to the line of Hadrian’s Wall and, though the wall changed over the next centuries, it was used in some form or another for 300 years until the 5</a:t>
            </a:r>
            <a:r>
              <a:rPr lang="en-GB" sz="1800" baseline="30000" dirty="0"/>
              <a:t>th</a:t>
            </a:r>
            <a:r>
              <a:rPr lang="en-GB" sz="1800" dirty="0"/>
              <a:t> Century AD.</a:t>
            </a:r>
          </a:p>
          <a:p>
            <a:pPr marL="285750" indent="-285750">
              <a:buFont typeface="Arial" panose="020B0604020202020204" pitchFamily="34" charset="0"/>
              <a:buChar char="•"/>
            </a:pPr>
            <a:endParaRPr lang="en-GB" sz="1600" dirty="0"/>
          </a:p>
          <a:p>
            <a:endParaRPr lang="en-US" sz="1600" dirty="0"/>
          </a:p>
        </p:txBody>
      </p:sp>
    </p:spTree>
    <p:extLst>
      <p:ext uri="{BB962C8B-B14F-4D97-AF65-F5344CB8AC3E}">
        <p14:creationId xmlns:p14="http://schemas.microsoft.com/office/powerpoint/2010/main" val="2993052903"/>
      </p:ext>
    </p:extLst>
  </p:cSld>
  <p:clrMapOvr>
    <a:masterClrMapping/>
  </p:clrMapOvr>
</p:sld>
</file>

<file path=ppt/theme/theme1.xml><?xml version="1.0" encoding="utf-8"?>
<a:theme xmlns:a="http://schemas.openxmlformats.org/drawingml/2006/main" name="Office Theme">
  <a:themeElements>
    <a:clrScheme name="HistoricEngland-Colours">
      <a:dk1>
        <a:srgbClr val="000000"/>
      </a:dk1>
      <a:lt1>
        <a:srgbClr val="FFFFFF"/>
      </a:lt1>
      <a:dk2>
        <a:srgbClr val="1F497D"/>
      </a:dk2>
      <a:lt2>
        <a:srgbClr val="EEECE1"/>
      </a:lt2>
      <a:accent1>
        <a:srgbClr val="65B9E3"/>
      </a:accent1>
      <a:accent2>
        <a:srgbClr val="F192B3"/>
      </a:accent2>
      <a:accent3>
        <a:srgbClr val="7FB5A9"/>
      </a:accent3>
      <a:accent4>
        <a:srgbClr val="F5C946"/>
      </a:accent4>
      <a:accent5>
        <a:srgbClr val="A761FF"/>
      </a:accent5>
      <a:accent6>
        <a:srgbClr val="F18C5C"/>
      </a:accent6>
      <a:hlink>
        <a:srgbClr val="32A2DB"/>
      </a:hlink>
      <a:folHlink>
        <a:srgbClr val="8000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E6E8938743425438F2EDCFC960B8DB1" ma:contentTypeVersion="15" ma:contentTypeDescription="Create a new document." ma:contentTypeScope="" ma:versionID="b874dd9b998a3b814aeccda84769c1ef">
  <xsd:schema xmlns:xsd="http://www.w3.org/2001/XMLSchema" xmlns:xs="http://www.w3.org/2001/XMLSchema" xmlns:p="http://schemas.microsoft.com/office/2006/metadata/properties" xmlns:ns3="3cb168fb-557d-4aff-aaa1-591c64e5f6f0" xmlns:ns4="be30f734-6a04-496a-ba73-5e5e8d7e44d2" targetNamespace="http://schemas.microsoft.com/office/2006/metadata/properties" ma:root="true" ma:fieldsID="bc6165daa2a6fe768080225ad7a2e212" ns3:_="" ns4:_="">
    <xsd:import namespace="3cb168fb-557d-4aff-aaa1-591c64e5f6f0"/>
    <xsd:import namespace="be30f734-6a04-496a-ba73-5e5e8d7e44d2"/>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Tags" minOccurs="0"/>
                <xsd:element ref="ns4:MediaServiceOCR" minOccurs="0"/>
                <xsd:element ref="ns4:MediaServiceGenerationTime" minOccurs="0"/>
                <xsd:element ref="ns4:MediaServiceEventHashCode" minOccurs="0"/>
                <xsd:element ref="ns4:MediaServiceAutoKeyPoints" minOccurs="0"/>
                <xsd:element ref="ns4:MediaServiceKeyPoints" minOccurs="0"/>
                <xsd:element ref="ns4:MediaServiceDateTaken" minOccurs="0"/>
                <xsd:element ref="ns4:MediaServiceLocation" minOccurs="0"/>
                <xsd:element ref="ns4:MediaLengthInSeconds" minOccurs="0"/>
                <xsd:element ref="ns4:_activit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cb168fb-557d-4aff-aaa1-591c64e5f6f0"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e30f734-6a04-496a-ba73-5e5e8d7e44d2"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DateTaken" ma:index="19" nillable="true" ma:displayName="MediaServiceDateTaken" ma:hidden="true" ma:internalName="MediaServiceDateTaken" ma:readOnly="true">
      <xsd:simpleType>
        <xsd:restriction base="dms:Text"/>
      </xsd:simpleType>
    </xsd:element>
    <xsd:element name="MediaServiceLocation" ma:index="20" nillable="true" ma:displayName="Location" ma:internalName="MediaServiceLocation" ma:readOnly="true">
      <xsd:simpleType>
        <xsd:restriction base="dms:Text"/>
      </xsd:simpleType>
    </xsd:element>
    <xsd:element name="MediaLengthInSeconds" ma:index="21" nillable="true" ma:displayName="Length (seconds)" ma:internalName="MediaLengthInSeconds" ma:readOnly="true">
      <xsd:simpleType>
        <xsd:restriction base="dms:Unknown"/>
      </xsd:simpleType>
    </xsd:element>
    <xsd:element name="_activity" ma:index="22" nillable="true" ma:displayName="_activity" ma:hidden="true" ma:internalName="_activity">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SharedWithUsers xmlns="3cb168fb-557d-4aff-aaa1-591c64e5f6f0">
      <UserInfo>
        <DisplayName>Horsley, Daisy</DisplayName>
        <AccountId>21</AccountId>
        <AccountType/>
      </UserInfo>
      <UserInfo>
        <DisplayName>Angel, Victoria</DisplayName>
        <AccountId>24</AccountId>
        <AccountType/>
      </UserInfo>
    </SharedWithUsers>
    <_activity xmlns="be30f734-6a04-496a-ba73-5e5e8d7e44d2"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904DFA7-9813-4078-BFF1-CD3E0309C09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cb168fb-557d-4aff-aaa1-591c64e5f6f0"/>
    <ds:schemaRef ds:uri="be30f734-6a04-496a-ba73-5e5e8d7e44d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116D2E43-4F90-40BF-B410-9AF81C15F411}">
  <ds:schemaRefs>
    <ds:schemaRef ds:uri="http://purl.org/dc/terms/"/>
    <ds:schemaRef ds:uri="http://schemas.microsoft.com/office/2006/metadata/properties"/>
    <ds:schemaRef ds:uri="http://www.w3.org/XML/1998/namespace"/>
    <ds:schemaRef ds:uri="be30f734-6a04-496a-ba73-5e5e8d7e44d2"/>
    <ds:schemaRef ds:uri="http://schemas.microsoft.com/office/2006/documentManagement/types"/>
    <ds:schemaRef ds:uri="3cb168fb-557d-4aff-aaa1-591c64e5f6f0"/>
    <ds:schemaRef ds:uri="http://schemas.microsoft.com/office/infopath/2007/PartnerControls"/>
    <ds:schemaRef ds:uri="http://schemas.openxmlformats.org/package/2006/metadata/core-properties"/>
    <ds:schemaRef ds:uri="http://purl.org/dc/dcmitype/"/>
    <ds:schemaRef ds:uri="http://purl.org/dc/elements/1.1/"/>
  </ds:schemaRefs>
</ds:datastoreItem>
</file>

<file path=customXml/itemProps3.xml><?xml version="1.0" encoding="utf-8"?>
<ds:datastoreItem xmlns:ds="http://schemas.openxmlformats.org/officeDocument/2006/customXml" ds:itemID="{8921F565-DE58-4D2E-B103-5CB618AE7BD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637</TotalTime>
  <Words>6439</Words>
  <Application>Microsoft Office PowerPoint</Application>
  <PresentationFormat>Widescreen</PresentationFormat>
  <Paragraphs>412</Paragraphs>
  <Slides>43</Slides>
  <Notes>26</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43</vt:i4>
      </vt:variant>
    </vt:vector>
  </HeadingPairs>
  <TitlesOfParts>
    <vt:vector size="47" baseType="lpstr">
      <vt:lpstr>Arial</vt:lpstr>
      <vt:lpstr>Calibri</vt:lpstr>
      <vt:lpstr>Source Sans Pro Bold</vt:lpstr>
      <vt:lpstr>Office Theme</vt:lpstr>
      <vt:lpstr>Why is Hadrian’s Wall in Cumbria a significant Roman site? </vt:lpstr>
      <vt:lpstr>PowerPoint Presentation</vt:lpstr>
      <vt:lpstr>Why is Hadrian’s Wall in Cumbria a significant Roman site? </vt:lpstr>
      <vt:lpstr>What would you like to know?</vt:lpstr>
      <vt:lpstr>Approximate route of Hadrian’s Wall</vt:lpstr>
      <vt:lpstr>Questions about Hadrian’s Wall:</vt:lpstr>
      <vt:lpstr>What is Hadrian’s Wall?</vt:lpstr>
      <vt:lpstr>Who was Hadrian?</vt:lpstr>
      <vt:lpstr>When was Hadrian’s Wall built?</vt:lpstr>
      <vt:lpstr>Why was Hadrian’s Wall Built? 1</vt:lpstr>
      <vt:lpstr>Why was Hadrian’s Wall Built? 2</vt:lpstr>
      <vt:lpstr>Why was Hadrian’s Wall Built? 3</vt:lpstr>
      <vt:lpstr>Why was Hadrian’s Wall Built? 4</vt:lpstr>
      <vt:lpstr>Who built Hadrian’s Wall?</vt:lpstr>
      <vt:lpstr>How was Hadrian’s Wall built?</vt:lpstr>
      <vt:lpstr>What did Hadrian’s Wall look like? 1</vt:lpstr>
      <vt:lpstr>What did Hadrian’s Wall look like? 2 </vt:lpstr>
      <vt:lpstr>What did Hadrian’s Wall look like? Answers 3 </vt:lpstr>
      <vt:lpstr>What did Hadrian’s Wall look like? Milecastles</vt:lpstr>
      <vt:lpstr>What did Hadrian’s Wall look like? Turrets </vt:lpstr>
      <vt:lpstr>What did Hadrian’s Wall look like? Forts</vt:lpstr>
      <vt:lpstr>Layout of a Roman Fort</vt:lpstr>
      <vt:lpstr>What did Hadrian’s Wall look like? Vici</vt:lpstr>
      <vt:lpstr>Western Sea Defences</vt:lpstr>
      <vt:lpstr>Who were the people on the wall?</vt:lpstr>
      <vt:lpstr>What was it like to live and work along the wall?</vt:lpstr>
      <vt:lpstr>Is Hadrian’s Wall still there today?</vt:lpstr>
      <vt:lpstr>Activity One: Hadrian’s Wall and your school</vt:lpstr>
      <vt:lpstr>Activity Two: Diversity on Hadrian’s Wall</vt:lpstr>
      <vt:lpstr>Activity Three: A trip to Hadrian’s Wall in Cumbria</vt:lpstr>
      <vt:lpstr>Activity Four: Missing Pieces Project</vt:lpstr>
      <vt:lpstr>Activity Five: Change over time and chronology. A focus on Birdoswald Roman Fort</vt:lpstr>
      <vt:lpstr>Birdoswald Roman Fort Timeline</vt:lpstr>
      <vt:lpstr>Activity Six: What can archaeological evidence tell us about life on a Roman Fort?  A focus on Birdoswald Roman Fort</vt:lpstr>
      <vt:lpstr>Square of inference - Dice</vt:lpstr>
      <vt:lpstr>Inference Square – Rusty Nails</vt:lpstr>
      <vt:lpstr>Square of inference - Brooch</vt:lpstr>
      <vt:lpstr>Inference Square – broken pottery</vt:lpstr>
      <vt:lpstr>Square of inference - Tombestone</vt:lpstr>
      <vt:lpstr>Square of inference – Deity Statue</vt:lpstr>
      <vt:lpstr>Archaeological evidence found at Birdoswald Roman fort</vt:lpstr>
      <vt:lpstr>Activity Six: What can archaeological evidence tell us about life on a Roman Fort? : Drawing conclusions.</vt:lpstr>
      <vt:lpstr>Learning about Hadrian’s Wall:  Useful links and museum sites in Cumbria.</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Cheese, Emily-Ann</dc:creator>
  <cp:lastModifiedBy>McHarg, Catherine</cp:lastModifiedBy>
  <cp:revision>6</cp:revision>
  <dcterms:created xsi:type="dcterms:W3CDTF">2022-11-29T11:24:41Z</dcterms:created>
  <dcterms:modified xsi:type="dcterms:W3CDTF">2023-10-18T15:38:51Z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0x010100AE6E8938743425438F2EDCFC960B8DB1</vt:lpwstr>
  </property>
  <property fmtid="{D5CDD505-2E9C-101B-9397-08002B2CF9AE}" pid="3" name="MediaServiceImageTags">
    <vt:lpwstr/>
  </property>
</Properties>
</file>