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authors.xml" ContentType="application/vnd.ms-powerpoint.author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63"/>
  </p:notesMasterIdLst>
  <p:handoutMasterIdLst>
    <p:handoutMasterId r:id="rId64"/>
  </p:handoutMasterIdLst>
  <p:sldIdLst>
    <p:sldId id="293" r:id="rId5"/>
    <p:sldId id="354" r:id="rId6"/>
    <p:sldId id="353" r:id="rId7"/>
    <p:sldId id="298" r:id="rId8"/>
    <p:sldId id="302" r:id="rId9"/>
    <p:sldId id="362" r:id="rId10"/>
    <p:sldId id="364" r:id="rId11"/>
    <p:sldId id="363" r:id="rId12"/>
    <p:sldId id="365" r:id="rId13"/>
    <p:sldId id="366" r:id="rId14"/>
    <p:sldId id="367" r:id="rId15"/>
    <p:sldId id="369" r:id="rId16"/>
    <p:sldId id="371" r:id="rId17"/>
    <p:sldId id="370" r:id="rId18"/>
    <p:sldId id="372" r:id="rId19"/>
    <p:sldId id="375" r:id="rId20"/>
    <p:sldId id="373" r:id="rId21"/>
    <p:sldId id="374" r:id="rId22"/>
    <p:sldId id="379" r:id="rId23"/>
    <p:sldId id="380" r:id="rId24"/>
    <p:sldId id="381" r:id="rId25"/>
    <p:sldId id="376" r:id="rId26"/>
    <p:sldId id="377" r:id="rId27"/>
    <p:sldId id="378" r:id="rId28"/>
    <p:sldId id="382" r:id="rId29"/>
    <p:sldId id="385" r:id="rId30"/>
    <p:sldId id="384" r:id="rId31"/>
    <p:sldId id="383"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9" r:id="rId45"/>
    <p:sldId id="400" r:id="rId46"/>
    <p:sldId id="401" r:id="rId47"/>
    <p:sldId id="402" r:id="rId48"/>
    <p:sldId id="398" r:id="rId49"/>
    <p:sldId id="403" r:id="rId50"/>
    <p:sldId id="404" r:id="rId51"/>
    <p:sldId id="405" r:id="rId52"/>
    <p:sldId id="406" r:id="rId53"/>
    <p:sldId id="407" r:id="rId54"/>
    <p:sldId id="408" r:id="rId55"/>
    <p:sldId id="409" r:id="rId56"/>
    <p:sldId id="410" r:id="rId57"/>
    <p:sldId id="411" r:id="rId58"/>
    <p:sldId id="412" r:id="rId59"/>
    <p:sldId id="413" r:id="rId60"/>
    <p:sldId id="414" r:id="rId61"/>
    <p:sldId id="415" r:id="rId6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A62C"/>
    <a:srgbClr val="ADD0F0"/>
    <a:srgbClr val="F5C946"/>
    <a:srgbClr val="F192B4"/>
    <a:srgbClr val="7EB5A9"/>
    <a:srgbClr val="FBECCC"/>
    <a:srgbClr val="99BF71"/>
    <a:srgbClr val="B62126"/>
    <a:srgbClr val="596CA4"/>
    <a:srgbClr val="EC662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B85247B-7130-43DF-BC7A-A42482A4C9D7}" v="40" dt="2023-08-01T09:32:04.20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06" autoAdjust="0"/>
    <p:restoredTop sz="86395"/>
  </p:normalViewPr>
  <p:slideViewPr>
    <p:cSldViewPr snapToGrid="0">
      <p:cViewPr varScale="1">
        <p:scale>
          <a:sx n="57" d="100"/>
          <a:sy n="57" d="100"/>
        </p:scale>
        <p:origin x="44" y="48"/>
      </p:cViewPr>
      <p:guideLst>
        <p:guide orient="horz" pos="4110"/>
        <p:guide pos="3749"/>
      </p:guideLst>
    </p:cSldViewPr>
  </p:slideViewPr>
  <p:outlineViewPr>
    <p:cViewPr>
      <p:scale>
        <a:sx n="33" d="100"/>
        <a:sy n="33" d="100"/>
      </p:scale>
      <p:origin x="0" y="0"/>
    </p:cViewPr>
  </p:outlineViewPr>
  <p:notesTextViewPr>
    <p:cViewPr>
      <p:scale>
        <a:sx n="1" d="1"/>
        <a:sy n="1" d="1"/>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notesMaster" Target="notesMasters/notesMaster1.xml"/><Relationship Id="rId68" Type="http://schemas.openxmlformats.org/officeDocument/2006/relationships/theme" Target="theme/theme1.xml"/><Relationship Id="rId7" Type="http://schemas.openxmlformats.org/officeDocument/2006/relationships/slide" Target="slides/slide3.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handoutMaster" Target="handoutMasters/handout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57B73A57-06C3-491C-8F5E-2EC84EBAC7BD}"/>
    <pc:docChg chg="undo redo custSel addSld delSld modSld sldOrd">
      <pc:chgData name="McHarg, Catherine" userId="88b8f76c-9ae3-4745-88eb-fe0667a22af5" providerId="ADAL" clId="{57B73A57-06C3-491C-8F5E-2EC84EBAC7BD}" dt="2023-07-28T14:26:41.663" v="3568" actId="13244"/>
      <pc:docMkLst>
        <pc:docMk/>
      </pc:docMkLst>
      <pc:sldChg chg="del">
        <pc:chgData name="McHarg, Catherine" userId="88b8f76c-9ae3-4745-88eb-fe0667a22af5" providerId="ADAL" clId="{57B73A57-06C3-491C-8F5E-2EC84EBAC7BD}" dt="2023-07-28T08:50:56.523" v="3237" actId="47"/>
        <pc:sldMkLst>
          <pc:docMk/>
          <pc:sldMk cId="602609153" sldId="283"/>
        </pc:sldMkLst>
      </pc:sldChg>
      <pc:sldChg chg="del">
        <pc:chgData name="McHarg, Catherine" userId="88b8f76c-9ae3-4745-88eb-fe0667a22af5" providerId="ADAL" clId="{57B73A57-06C3-491C-8F5E-2EC84EBAC7BD}" dt="2023-07-28T08:50:56.523" v="3237" actId="47"/>
        <pc:sldMkLst>
          <pc:docMk/>
          <pc:sldMk cId="2353640299" sldId="285"/>
        </pc:sldMkLst>
      </pc:sldChg>
      <pc:sldChg chg="del">
        <pc:chgData name="McHarg, Catherine" userId="88b8f76c-9ae3-4745-88eb-fe0667a22af5" providerId="ADAL" clId="{57B73A57-06C3-491C-8F5E-2EC84EBAC7BD}" dt="2023-07-28T08:50:56.523" v="3237" actId="47"/>
        <pc:sldMkLst>
          <pc:docMk/>
          <pc:sldMk cId="333057673" sldId="286"/>
        </pc:sldMkLst>
      </pc:sldChg>
      <pc:sldChg chg="del">
        <pc:chgData name="McHarg, Catherine" userId="88b8f76c-9ae3-4745-88eb-fe0667a22af5" providerId="ADAL" clId="{57B73A57-06C3-491C-8F5E-2EC84EBAC7BD}" dt="2023-07-28T08:50:56.523" v="3237" actId="47"/>
        <pc:sldMkLst>
          <pc:docMk/>
          <pc:sldMk cId="708060320" sldId="287"/>
        </pc:sldMkLst>
      </pc:sldChg>
      <pc:sldChg chg="del">
        <pc:chgData name="McHarg, Catherine" userId="88b8f76c-9ae3-4745-88eb-fe0667a22af5" providerId="ADAL" clId="{57B73A57-06C3-491C-8F5E-2EC84EBAC7BD}" dt="2023-07-28T08:50:56.523" v="3237" actId="47"/>
        <pc:sldMkLst>
          <pc:docMk/>
          <pc:sldMk cId="359891337" sldId="289"/>
        </pc:sldMkLst>
      </pc:sldChg>
      <pc:sldChg chg="del">
        <pc:chgData name="McHarg, Catherine" userId="88b8f76c-9ae3-4745-88eb-fe0667a22af5" providerId="ADAL" clId="{57B73A57-06C3-491C-8F5E-2EC84EBAC7BD}" dt="2023-07-28T08:50:56.523" v="3237" actId="47"/>
        <pc:sldMkLst>
          <pc:docMk/>
          <pc:sldMk cId="1958285999" sldId="291"/>
        </pc:sldMkLst>
      </pc:sldChg>
      <pc:sldChg chg="del">
        <pc:chgData name="McHarg, Catherine" userId="88b8f76c-9ae3-4745-88eb-fe0667a22af5" providerId="ADAL" clId="{57B73A57-06C3-491C-8F5E-2EC84EBAC7BD}" dt="2023-07-28T08:50:56.523" v="3237" actId="47"/>
        <pc:sldMkLst>
          <pc:docMk/>
          <pc:sldMk cId="2076478782" sldId="292"/>
        </pc:sldMkLst>
      </pc:sldChg>
      <pc:sldChg chg="modSp mod">
        <pc:chgData name="McHarg, Catherine" userId="88b8f76c-9ae3-4745-88eb-fe0667a22af5" providerId="ADAL" clId="{57B73A57-06C3-491C-8F5E-2EC84EBAC7BD}" dt="2023-07-26T15:20:19.899" v="2223" actId="962"/>
        <pc:sldMkLst>
          <pc:docMk/>
          <pc:sldMk cId="1835638868" sldId="293"/>
        </pc:sldMkLst>
        <pc:picChg chg="mod">
          <ac:chgData name="McHarg, Catherine" userId="88b8f76c-9ae3-4745-88eb-fe0667a22af5" providerId="ADAL" clId="{57B73A57-06C3-491C-8F5E-2EC84EBAC7BD}" dt="2023-07-26T15:20:19.899" v="2223" actId="962"/>
          <ac:picMkLst>
            <pc:docMk/>
            <pc:sldMk cId="1835638868" sldId="293"/>
            <ac:picMk id="9" creationId="{F04C823C-AC52-5532-B58F-2F3D065595D3}"/>
          </ac:picMkLst>
        </pc:picChg>
      </pc:sldChg>
      <pc:sldChg chg="modSp mod modNotesTx">
        <pc:chgData name="McHarg, Catherine" userId="88b8f76c-9ae3-4745-88eb-fe0667a22af5" providerId="ADAL" clId="{57B73A57-06C3-491C-8F5E-2EC84EBAC7BD}" dt="2023-07-28T09:03:33.904" v="3420" actId="13244"/>
        <pc:sldMkLst>
          <pc:docMk/>
          <pc:sldMk cId="1390724832" sldId="298"/>
        </pc:sldMkLst>
        <pc:spChg chg="mod ord">
          <ac:chgData name="McHarg, Catherine" userId="88b8f76c-9ae3-4745-88eb-fe0667a22af5" providerId="ADAL" clId="{57B73A57-06C3-491C-8F5E-2EC84EBAC7BD}" dt="2023-07-28T09:03:25.263" v="3419" actId="13244"/>
          <ac:spMkLst>
            <pc:docMk/>
            <pc:sldMk cId="1390724832" sldId="298"/>
            <ac:spMk id="2" creationId="{06A5076F-3E31-FFFA-82FC-279552290DBA}"/>
          </ac:spMkLst>
        </pc:spChg>
        <pc:picChg chg="mod ord modCrop">
          <ac:chgData name="McHarg, Catherine" userId="88b8f76c-9ae3-4745-88eb-fe0667a22af5" providerId="ADAL" clId="{57B73A57-06C3-491C-8F5E-2EC84EBAC7BD}" dt="2023-07-28T09:03:33.904" v="3420" actId="13244"/>
          <ac:picMkLst>
            <pc:docMk/>
            <pc:sldMk cId="1390724832" sldId="298"/>
            <ac:picMk id="9" creationId="{563DA5BD-2A7A-F21E-E6C3-24BF43C7B9E9}"/>
          </ac:picMkLst>
        </pc:picChg>
      </pc:sldChg>
      <pc:sldChg chg="modSp mod">
        <pc:chgData name="McHarg, Catherine" userId="88b8f76c-9ae3-4745-88eb-fe0667a22af5" providerId="ADAL" clId="{57B73A57-06C3-491C-8F5E-2EC84EBAC7BD}" dt="2023-07-28T09:00:51.718" v="3406" actId="207"/>
        <pc:sldMkLst>
          <pc:docMk/>
          <pc:sldMk cId="3084968975" sldId="302"/>
        </pc:sldMkLst>
        <pc:spChg chg="mod">
          <ac:chgData name="McHarg, Catherine" userId="88b8f76c-9ae3-4745-88eb-fe0667a22af5" providerId="ADAL" clId="{57B73A57-06C3-491C-8F5E-2EC84EBAC7BD}" dt="2023-07-28T09:00:51.718" v="3406" actId="207"/>
          <ac:spMkLst>
            <pc:docMk/>
            <pc:sldMk cId="3084968975" sldId="302"/>
            <ac:spMk id="6" creationId="{7C964B0C-3BF5-6BCD-37C3-303BA155BC1D}"/>
          </ac:spMkLst>
        </pc:spChg>
        <pc:picChg chg="mod">
          <ac:chgData name="McHarg, Catherine" userId="88b8f76c-9ae3-4745-88eb-fe0667a22af5" providerId="ADAL" clId="{57B73A57-06C3-491C-8F5E-2EC84EBAC7BD}" dt="2023-07-28T08:36:53.085" v="3084" actId="962"/>
          <ac:picMkLst>
            <pc:docMk/>
            <pc:sldMk cId="3084968975" sldId="302"/>
            <ac:picMk id="22" creationId="{C3582129-5A8F-486C-793F-8DF8C7EEE6F2}"/>
          </ac:picMkLst>
        </pc:picChg>
      </pc:sldChg>
      <pc:sldChg chg="del">
        <pc:chgData name="McHarg, Catherine" userId="88b8f76c-9ae3-4745-88eb-fe0667a22af5" providerId="ADAL" clId="{57B73A57-06C3-491C-8F5E-2EC84EBAC7BD}" dt="2023-07-28T08:50:56.523" v="3237" actId="47"/>
        <pc:sldMkLst>
          <pc:docMk/>
          <pc:sldMk cId="1668708215" sldId="309"/>
        </pc:sldMkLst>
      </pc:sldChg>
      <pc:sldChg chg="del">
        <pc:chgData name="McHarg, Catherine" userId="88b8f76c-9ae3-4745-88eb-fe0667a22af5" providerId="ADAL" clId="{57B73A57-06C3-491C-8F5E-2EC84EBAC7BD}" dt="2023-07-28T08:50:56.523" v="3237" actId="47"/>
        <pc:sldMkLst>
          <pc:docMk/>
          <pc:sldMk cId="2605245185" sldId="310"/>
        </pc:sldMkLst>
      </pc:sldChg>
      <pc:sldChg chg="del">
        <pc:chgData name="McHarg, Catherine" userId="88b8f76c-9ae3-4745-88eb-fe0667a22af5" providerId="ADAL" clId="{57B73A57-06C3-491C-8F5E-2EC84EBAC7BD}" dt="2023-07-28T08:50:56.523" v="3237" actId="47"/>
        <pc:sldMkLst>
          <pc:docMk/>
          <pc:sldMk cId="2739499449" sldId="343"/>
        </pc:sldMkLst>
      </pc:sldChg>
      <pc:sldChg chg="modSp mod">
        <pc:chgData name="McHarg, Catherine" userId="88b8f76c-9ae3-4745-88eb-fe0667a22af5" providerId="ADAL" clId="{57B73A57-06C3-491C-8F5E-2EC84EBAC7BD}" dt="2023-07-28T14:14:35.046" v="3567" actId="20577"/>
        <pc:sldMkLst>
          <pc:docMk/>
          <pc:sldMk cId="1729605060" sldId="353"/>
        </pc:sldMkLst>
        <pc:spChg chg="mod">
          <ac:chgData name="McHarg, Catherine" userId="88b8f76c-9ae3-4745-88eb-fe0667a22af5" providerId="ADAL" clId="{57B73A57-06C3-491C-8F5E-2EC84EBAC7BD}" dt="2023-07-28T14:14:35.046" v="3567" actId="20577"/>
          <ac:spMkLst>
            <pc:docMk/>
            <pc:sldMk cId="1729605060" sldId="353"/>
            <ac:spMk id="4" creationId="{06498007-CD47-BD13-F7E5-CDEB22E70A00}"/>
          </ac:spMkLst>
        </pc:spChg>
      </pc:sldChg>
      <pc:sldChg chg="addSp delSp modSp mod modClrScheme chgLayout">
        <pc:chgData name="McHarg, Catherine" userId="88b8f76c-9ae3-4745-88eb-fe0667a22af5" providerId="ADAL" clId="{57B73A57-06C3-491C-8F5E-2EC84EBAC7BD}" dt="2023-07-28T14:26:41.663" v="3568" actId="13244"/>
        <pc:sldMkLst>
          <pc:docMk/>
          <pc:sldMk cId="3896600050" sldId="354"/>
        </pc:sldMkLst>
        <pc:spChg chg="add mod ord">
          <ac:chgData name="McHarg, Catherine" userId="88b8f76c-9ae3-4745-88eb-fe0667a22af5" providerId="ADAL" clId="{57B73A57-06C3-491C-8F5E-2EC84EBAC7BD}" dt="2023-07-28T14:09:57.900" v="3528" actId="700"/>
          <ac:spMkLst>
            <pc:docMk/>
            <pc:sldMk cId="3896600050" sldId="354"/>
            <ac:spMk id="2" creationId="{5EC5FDD0-AD26-B734-81BC-A7082C4F26FB}"/>
          </ac:spMkLst>
        </pc:spChg>
        <pc:spChg chg="mod ord">
          <ac:chgData name="McHarg, Catherine" userId="88b8f76c-9ae3-4745-88eb-fe0667a22af5" providerId="ADAL" clId="{57B73A57-06C3-491C-8F5E-2EC84EBAC7BD}" dt="2023-07-28T14:09:57.900" v="3528" actId="700"/>
          <ac:spMkLst>
            <pc:docMk/>
            <pc:sldMk cId="3896600050" sldId="354"/>
            <ac:spMk id="3" creationId="{C97FDCE3-4485-C125-6B18-1EE9C8424688}"/>
          </ac:spMkLst>
        </pc:spChg>
        <pc:spChg chg="del mod ord">
          <ac:chgData name="McHarg, Catherine" userId="88b8f76c-9ae3-4745-88eb-fe0667a22af5" providerId="ADAL" clId="{57B73A57-06C3-491C-8F5E-2EC84EBAC7BD}" dt="2023-07-28T14:11:07.331" v="3536" actId="478"/>
          <ac:spMkLst>
            <pc:docMk/>
            <pc:sldMk cId="3896600050" sldId="354"/>
            <ac:spMk id="4" creationId="{5490D74E-D5BB-3F34-A913-4ADED8DF2BF1}"/>
          </ac:spMkLst>
        </pc:spChg>
        <pc:spChg chg="add mod ord">
          <ac:chgData name="McHarg, Catherine" userId="88b8f76c-9ae3-4745-88eb-fe0667a22af5" providerId="ADAL" clId="{57B73A57-06C3-491C-8F5E-2EC84EBAC7BD}" dt="2023-07-28T14:10:58.290" v="3535" actId="255"/>
          <ac:spMkLst>
            <pc:docMk/>
            <pc:sldMk cId="3896600050" sldId="354"/>
            <ac:spMk id="5" creationId="{6E6B8932-F0A8-EA34-DBDB-DCA8209FDFE5}"/>
          </ac:spMkLst>
        </pc:spChg>
        <pc:spChg chg="add mod ord">
          <ac:chgData name="McHarg, Catherine" userId="88b8f76c-9ae3-4745-88eb-fe0667a22af5" providerId="ADAL" clId="{57B73A57-06C3-491C-8F5E-2EC84EBAC7BD}" dt="2023-07-28T14:09:57.900" v="3528" actId="700"/>
          <ac:spMkLst>
            <pc:docMk/>
            <pc:sldMk cId="3896600050" sldId="354"/>
            <ac:spMk id="6" creationId="{D0B78F68-A43A-29B7-A278-6BFD4CA2C6B2}"/>
          </ac:spMkLst>
        </pc:spChg>
        <pc:spChg chg="add mod ord">
          <ac:chgData name="McHarg, Catherine" userId="88b8f76c-9ae3-4745-88eb-fe0667a22af5" providerId="ADAL" clId="{57B73A57-06C3-491C-8F5E-2EC84EBAC7BD}" dt="2023-07-28T14:26:41.663" v="3568" actId="13244"/>
          <ac:spMkLst>
            <pc:docMk/>
            <pc:sldMk cId="3896600050" sldId="354"/>
            <ac:spMk id="8" creationId="{6075322A-C21F-19E7-1663-2363057D0EEF}"/>
          </ac:spMkLst>
        </pc:spChg>
        <pc:spChg chg="del mod">
          <ac:chgData name="McHarg, Catherine" userId="88b8f76c-9ae3-4745-88eb-fe0667a22af5" providerId="ADAL" clId="{57B73A57-06C3-491C-8F5E-2EC84EBAC7BD}" dt="2023-07-28T14:10:31.799" v="3533" actId="478"/>
          <ac:spMkLst>
            <pc:docMk/>
            <pc:sldMk cId="3896600050" sldId="354"/>
            <ac:spMk id="18" creationId="{E420E280-14FB-1CEC-5A1F-848B16A63E62}"/>
          </ac:spMkLst>
        </pc:spChg>
        <pc:picChg chg="del mod">
          <ac:chgData name="McHarg, Catherine" userId="88b8f76c-9ae3-4745-88eb-fe0667a22af5" providerId="ADAL" clId="{57B73A57-06C3-491C-8F5E-2EC84EBAC7BD}" dt="2023-07-28T14:10:05.202" v="3529" actId="478"/>
          <ac:picMkLst>
            <pc:docMk/>
            <pc:sldMk cId="3896600050" sldId="354"/>
            <ac:picMk id="15" creationId="{54A728D6-9996-79B5-2182-1ABB55B2CC2C}"/>
          </ac:picMkLst>
        </pc:picChg>
      </pc:sldChg>
      <pc:sldChg chg="del">
        <pc:chgData name="McHarg, Catherine" userId="88b8f76c-9ae3-4745-88eb-fe0667a22af5" providerId="ADAL" clId="{57B73A57-06C3-491C-8F5E-2EC84EBAC7BD}" dt="2023-07-28T08:50:56.523" v="3237" actId="47"/>
        <pc:sldMkLst>
          <pc:docMk/>
          <pc:sldMk cId="659483176" sldId="356"/>
        </pc:sldMkLst>
      </pc:sldChg>
      <pc:sldChg chg="del">
        <pc:chgData name="McHarg, Catherine" userId="88b8f76c-9ae3-4745-88eb-fe0667a22af5" providerId="ADAL" clId="{57B73A57-06C3-491C-8F5E-2EC84EBAC7BD}" dt="2023-07-28T08:50:56.523" v="3237" actId="47"/>
        <pc:sldMkLst>
          <pc:docMk/>
          <pc:sldMk cId="1693127398" sldId="358"/>
        </pc:sldMkLst>
      </pc:sldChg>
      <pc:sldChg chg="del">
        <pc:chgData name="McHarg, Catherine" userId="88b8f76c-9ae3-4745-88eb-fe0667a22af5" providerId="ADAL" clId="{57B73A57-06C3-491C-8F5E-2EC84EBAC7BD}" dt="2023-07-28T08:50:56.523" v="3237" actId="47"/>
        <pc:sldMkLst>
          <pc:docMk/>
          <pc:sldMk cId="3850329531" sldId="360"/>
        </pc:sldMkLst>
      </pc:sldChg>
      <pc:sldChg chg="del">
        <pc:chgData name="McHarg, Catherine" userId="88b8f76c-9ae3-4745-88eb-fe0667a22af5" providerId="ADAL" clId="{57B73A57-06C3-491C-8F5E-2EC84EBAC7BD}" dt="2023-07-28T08:50:56.523" v="3237" actId="47"/>
        <pc:sldMkLst>
          <pc:docMk/>
          <pc:sldMk cId="825104220" sldId="361"/>
        </pc:sldMkLst>
      </pc:sldChg>
      <pc:sldChg chg="addSp delSp modSp new mod modNotesTx">
        <pc:chgData name="McHarg, Catherine" userId="88b8f76c-9ae3-4745-88eb-fe0667a22af5" providerId="ADAL" clId="{57B73A57-06C3-491C-8F5E-2EC84EBAC7BD}" dt="2023-07-28T08:53:50.483" v="3263" actId="20577"/>
        <pc:sldMkLst>
          <pc:docMk/>
          <pc:sldMk cId="3543752313" sldId="362"/>
        </pc:sldMkLst>
        <pc:spChg chg="mod">
          <ac:chgData name="McHarg, Catherine" userId="88b8f76c-9ae3-4745-88eb-fe0667a22af5" providerId="ADAL" clId="{57B73A57-06C3-491C-8F5E-2EC84EBAC7BD}" dt="2023-07-28T08:53:50.483" v="3263" actId="20577"/>
          <ac:spMkLst>
            <pc:docMk/>
            <pc:sldMk cId="3543752313" sldId="362"/>
            <ac:spMk id="2" creationId="{AC026210-7C13-A222-6F57-F8DDF2BEC947}"/>
          </ac:spMkLst>
        </pc:spChg>
        <pc:spChg chg="del">
          <ac:chgData name="McHarg, Catherine" userId="88b8f76c-9ae3-4745-88eb-fe0667a22af5" providerId="ADAL" clId="{57B73A57-06C3-491C-8F5E-2EC84EBAC7BD}" dt="2023-07-25T15:10:44.242" v="31" actId="931"/>
          <ac:spMkLst>
            <pc:docMk/>
            <pc:sldMk cId="3543752313" sldId="362"/>
            <ac:spMk id="3" creationId="{967E0BC9-EEBA-9AA1-BB7D-E39366640417}"/>
          </ac:spMkLst>
        </pc:spChg>
        <pc:picChg chg="add mod">
          <ac:chgData name="McHarg, Catherine" userId="88b8f76c-9ae3-4745-88eb-fe0667a22af5" providerId="ADAL" clId="{57B73A57-06C3-491C-8F5E-2EC84EBAC7BD}" dt="2023-07-26T15:23:06.150" v="2227" actId="962"/>
          <ac:picMkLst>
            <pc:docMk/>
            <pc:sldMk cId="3543752313" sldId="362"/>
            <ac:picMk id="5" creationId="{286E6B8F-9DA1-F02D-F22B-B88638FD1E88}"/>
          </ac:picMkLst>
        </pc:picChg>
      </pc:sldChg>
      <pc:sldChg chg="addSp delSp modSp new mod modNotesTx">
        <pc:chgData name="McHarg, Catherine" userId="88b8f76c-9ae3-4745-88eb-fe0667a22af5" providerId="ADAL" clId="{57B73A57-06C3-491C-8F5E-2EC84EBAC7BD}" dt="2023-07-28T08:34:58.645" v="3046"/>
        <pc:sldMkLst>
          <pc:docMk/>
          <pc:sldMk cId="35550781" sldId="363"/>
        </pc:sldMkLst>
        <pc:spChg chg="mod">
          <ac:chgData name="McHarg, Catherine" userId="88b8f76c-9ae3-4745-88eb-fe0667a22af5" providerId="ADAL" clId="{57B73A57-06C3-491C-8F5E-2EC84EBAC7BD}" dt="2023-07-26T08:13:56.153" v="745" actId="122"/>
          <ac:spMkLst>
            <pc:docMk/>
            <pc:sldMk cId="35550781" sldId="363"/>
            <ac:spMk id="2" creationId="{83AD850D-9D3A-73DF-8FE2-5A8FC2D1B4B6}"/>
          </ac:spMkLst>
        </pc:spChg>
        <pc:spChg chg="del">
          <ac:chgData name="McHarg, Catherine" userId="88b8f76c-9ae3-4745-88eb-fe0667a22af5" providerId="ADAL" clId="{57B73A57-06C3-491C-8F5E-2EC84EBAC7BD}" dt="2023-07-25T15:16:00.974" v="38" actId="931"/>
          <ac:spMkLst>
            <pc:docMk/>
            <pc:sldMk cId="35550781" sldId="363"/>
            <ac:spMk id="3" creationId="{F60D7862-3515-760F-E2F9-26D2DABDCE6C}"/>
          </ac:spMkLst>
        </pc:spChg>
        <pc:picChg chg="add mod modCrop">
          <ac:chgData name="McHarg, Catherine" userId="88b8f76c-9ae3-4745-88eb-fe0667a22af5" providerId="ADAL" clId="{57B73A57-06C3-491C-8F5E-2EC84EBAC7BD}" dt="2023-07-26T15:23:51.775" v="2231" actId="962"/>
          <ac:picMkLst>
            <pc:docMk/>
            <pc:sldMk cId="35550781" sldId="363"/>
            <ac:picMk id="5" creationId="{A579C651-EA31-F856-911F-1994684016EA}"/>
          </ac:picMkLst>
        </pc:picChg>
      </pc:sldChg>
      <pc:sldChg chg="addSp delSp modSp add mod modNotesTx">
        <pc:chgData name="McHarg, Catherine" userId="88b8f76c-9ae3-4745-88eb-fe0667a22af5" providerId="ADAL" clId="{57B73A57-06C3-491C-8F5E-2EC84EBAC7BD}" dt="2023-07-28T08:54:07.983" v="3271" actId="20577"/>
        <pc:sldMkLst>
          <pc:docMk/>
          <pc:sldMk cId="2924432573" sldId="364"/>
        </pc:sldMkLst>
        <pc:spChg chg="mod">
          <ac:chgData name="McHarg, Catherine" userId="88b8f76c-9ae3-4745-88eb-fe0667a22af5" providerId="ADAL" clId="{57B73A57-06C3-491C-8F5E-2EC84EBAC7BD}" dt="2023-07-28T08:54:07.983" v="3271" actId="20577"/>
          <ac:spMkLst>
            <pc:docMk/>
            <pc:sldMk cId="2924432573" sldId="364"/>
            <ac:spMk id="2" creationId="{AC026210-7C13-A222-6F57-F8DDF2BEC947}"/>
          </ac:spMkLst>
        </pc:spChg>
        <pc:spChg chg="add del mod">
          <ac:chgData name="McHarg, Catherine" userId="88b8f76c-9ae3-4745-88eb-fe0667a22af5" providerId="ADAL" clId="{57B73A57-06C3-491C-8F5E-2EC84EBAC7BD}" dt="2023-07-25T15:22:22.336" v="69" actId="931"/>
          <ac:spMkLst>
            <pc:docMk/>
            <pc:sldMk cId="2924432573" sldId="364"/>
            <ac:spMk id="4" creationId="{C00D4DDE-7E49-CD20-8C0E-5AE26E95CEE0}"/>
          </ac:spMkLst>
        </pc:spChg>
        <pc:picChg chg="del">
          <ac:chgData name="McHarg, Catherine" userId="88b8f76c-9ae3-4745-88eb-fe0667a22af5" providerId="ADAL" clId="{57B73A57-06C3-491C-8F5E-2EC84EBAC7BD}" dt="2023-07-25T15:22:09.588" v="68" actId="478"/>
          <ac:picMkLst>
            <pc:docMk/>
            <pc:sldMk cId="2924432573" sldId="364"/>
            <ac:picMk id="5" creationId="{286E6B8F-9DA1-F02D-F22B-B88638FD1E88}"/>
          </ac:picMkLst>
        </pc:picChg>
        <pc:picChg chg="add mod">
          <ac:chgData name="McHarg, Catherine" userId="88b8f76c-9ae3-4745-88eb-fe0667a22af5" providerId="ADAL" clId="{57B73A57-06C3-491C-8F5E-2EC84EBAC7BD}" dt="2023-07-26T15:23:25.351" v="2229" actId="962"/>
          <ac:picMkLst>
            <pc:docMk/>
            <pc:sldMk cId="2924432573" sldId="364"/>
            <ac:picMk id="7" creationId="{F545398E-DDFC-4CD4-2CD7-3DC9A3083C0D}"/>
          </ac:picMkLst>
        </pc:picChg>
      </pc:sldChg>
      <pc:sldChg chg="addSp delSp modSp add mod ord modNotesTx">
        <pc:chgData name="McHarg, Catherine" userId="88b8f76c-9ae3-4745-88eb-fe0667a22af5" providerId="ADAL" clId="{57B73A57-06C3-491C-8F5E-2EC84EBAC7BD}" dt="2023-07-28T09:03:55.041" v="3422" actId="13244"/>
        <pc:sldMkLst>
          <pc:docMk/>
          <pc:sldMk cId="2316232963" sldId="365"/>
        </pc:sldMkLst>
        <pc:spChg chg="mod ord">
          <ac:chgData name="McHarg, Catherine" userId="88b8f76c-9ae3-4745-88eb-fe0667a22af5" providerId="ADAL" clId="{57B73A57-06C3-491C-8F5E-2EC84EBAC7BD}" dt="2023-07-28T09:03:50.399" v="3421" actId="13244"/>
          <ac:spMkLst>
            <pc:docMk/>
            <pc:sldMk cId="2316232963" sldId="365"/>
            <ac:spMk id="2" creationId="{06A5076F-3E31-FFFA-82FC-279552290DBA}"/>
          </ac:spMkLst>
        </pc:spChg>
        <pc:spChg chg="mod">
          <ac:chgData name="McHarg, Catherine" userId="88b8f76c-9ae3-4745-88eb-fe0667a22af5" providerId="ADAL" clId="{57B73A57-06C3-491C-8F5E-2EC84EBAC7BD}" dt="2023-07-26T07:44:08.555" v="261"/>
          <ac:spMkLst>
            <pc:docMk/>
            <pc:sldMk cId="2316232963" sldId="365"/>
            <ac:spMk id="3" creationId="{1E9CDCB3-7EA6-1EEC-9352-64ABF6A2D6C8}"/>
          </ac:spMkLst>
        </pc:spChg>
        <pc:spChg chg="mod">
          <ac:chgData name="McHarg, Catherine" userId="88b8f76c-9ae3-4745-88eb-fe0667a22af5" providerId="ADAL" clId="{57B73A57-06C3-491C-8F5E-2EC84EBAC7BD}" dt="2023-07-26T07:45:00.563" v="312" actId="20577"/>
          <ac:spMkLst>
            <pc:docMk/>
            <pc:sldMk cId="2316232963" sldId="365"/>
            <ac:spMk id="5" creationId="{E1A3FFB1-F2E9-7C4F-DB59-C1E9FCE4792A}"/>
          </ac:spMkLst>
        </pc:spChg>
        <pc:spChg chg="add del">
          <ac:chgData name="McHarg, Catherine" userId="88b8f76c-9ae3-4745-88eb-fe0667a22af5" providerId="ADAL" clId="{57B73A57-06C3-491C-8F5E-2EC84EBAC7BD}" dt="2023-07-26T07:33:02.495" v="91"/>
          <ac:spMkLst>
            <pc:docMk/>
            <pc:sldMk cId="2316232963" sldId="365"/>
            <ac:spMk id="6" creationId="{21B8EE83-5AB9-97DB-CA54-0DAE47921337}"/>
          </ac:spMkLst>
        </pc:spChg>
        <pc:spChg chg="add del">
          <ac:chgData name="McHarg, Catherine" userId="88b8f76c-9ae3-4745-88eb-fe0667a22af5" providerId="ADAL" clId="{57B73A57-06C3-491C-8F5E-2EC84EBAC7BD}" dt="2023-07-26T07:33:02.495" v="91"/>
          <ac:spMkLst>
            <pc:docMk/>
            <pc:sldMk cId="2316232963" sldId="365"/>
            <ac:spMk id="7" creationId="{B820140B-681B-8A70-CD17-C68A9F44333C}"/>
          </ac:spMkLst>
        </pc:spChg>
        <pc:picChg chg="mod ord modCrop">
          <ac:chgData name="McHarg, Catherine" userId="88b8f76c-9ae3-4745-88eb-fe0667a22af5" providerId="ADAL" clId="{57B73A57-06C3-491C-8F5E-2EC84EBAC7BD}" dt="2023-07-28T09:03:55.041" v="3422" actId="13244"/>
          <ac:picMkLst>
            <pc:docMk/>
            <pc:sldMk cId="2316232963" sldId="365"/>
            <ac:picMk id="9" creationId="{563DA5BD-2A7A-F21E-E6C3-24BF43C7B9E9}"/>
          </ac:picMkLst>
        </pc:picChg>
        <pc:picChg chg="add del">
          <ac:chgData name="McHarg, Catherine" userId="88b8f76c-9ae3-4745-88eb-fe0667a22af5" providerId="ADAL" clId="{57B73A57-06C3-491C-8F5E-2EC84EBAC7BD}" dt="2023-07-26T07:33:02.495" v="91"/>
          <ac:picMkLst>
            <pc:docMk/>
            <pc:sldMk cId="2316232963" sldId="365"/>
            <ac:picMk id="2049" creationId="{8D94FA7E-F8D1-BE43-E187-D3259E4ADEEB}"/>
          </ac:picMkLst>
        </pc:picChg>
      </pc:sldChg>
      <pc:sldChg chg="addSp delSp modSp add mod ord">
        <pc:chgData name="McHarg, Catherine" userId="88b8f76c-9ae3-4745-88eb-fe0667a22af5" providerId="ADAL" clId="{57B73A57-06C3-491C-8F5E-2EC84EBAC7BD}" dt="2023-07-28T09:00:44.519" v="3405" actId="207"/>
        <pc:sldMkLst>
          <pc:docMk/>
          <pc:sldMk cId="806511676" sldId="366"/>
        </pc:sldMkLst>
        <pc:spChg chg="mod">
          <ac:chgData name="McHarg, Catherine" userId="88b8f76c-9ae3-4745-88eb-fe0667a22af5" providerId="ADAL" clId="{57B73A57-06C3-491C-8F5E-2EC84EBAC7BD}" dt="2023-07-28T09:00:44.519" v="3405" actId="207"/>
          <ac:spMkLst>
            <pc:docMk/>
            <pc:sldMk cId="806511676" sldId="366"/>
            <ac:spMk id="6" creationId="{7C964B0C-3BF5-6BCD-37C3-303BA155BC1D}"/>
          </ac:spMkLst>
        </pc:spChg>
        <pc:spChg chg="mod">
          <ac:chgData name="McHarg, Catherine" userId="88b8f76c-9ae3-4745-88eb-fe0667a22af5" providerId="ADAL" clId="{57B73A57-06C3-491C-8F5E-2EC84EBAC7BD}" dt="2023-07-26T07:46:09.638" v="334"/>
          <ac:spMkLst>
            <pc:docMk/>
            <pc:sldMk cId="806511676" sldId="366"/>
            <ac:spMk id="20" creationId="{C4E45855-1A8A-4FEC-F34A-E818158D8073}"/>
          </ac:spMkLst>
        </pc:spChg>
        <pc:spChg chg="mod">
          <ac:chgData name="McHarg, Catherine" userId="88b8f76c-9ae3-4745-88eb-fe0667a22af5" providerId="ADAL" clId="{57B73A57-06C3-491C-8F5E-2EC84EBAC7BD}" dt="2023-07-26T07:46:26.499" v="355" actId="20577"/>
          <ac:spMkLst>
            <pc:docMk/>
            <pc:sldMk cId="806511676" sldId="366"/>
            <ac:spMk id="28" creationId="{7F47A9C6-2E14-405D-867E-F76A1239D026}"/>
          </ac:spMkLst>
        </pc:spChg>
        <pc:picChg chg="add mod">
          <ac:chgData name="McHarg, Catherine" userId="88b8f76c-9ae3-4745-88eb-fe0667a22af5" providerId="ADAL" clId="{57B73A57-06C3-491C-8F5E-2EC84EBAC7BD}" dt="2023-07-28T08:37:04.266" v="3100" actId="962"/>
          <ac:picMkLst>
            <pc:docMk/>
            <pc:sldMk cId="806511676" sldId="366"/>
            <ac:picMk id="2" creationId="{60260357-96BC-FE0D-8C2D-2DDD7C8CC19B}"/>
          </ac:picMkLst>
        </pc:picChg>
        <pc:picChg chg="del">
          <ac:chgData name="McHarg, Catherine" userId="88b8f76c-9ae3-4745-88eb-fe0667a22af5" providerId="ADAL" clId="{57B73A57-06C3-491C-8F5E-2EC84EBAC7BD}" dt="2023-07-26T07:46:17.189" v="335" actId="478"/>
          <ac:picMkLst>
            <pc:docMk/>
            <pc:sldMk cId="806511676" sldId="366"/>
            <ac:picMk id="22" creationId="{C3582129-5A8F-486C-793F-8DF8C7EEE6F2}"/>
          </ac:picMkLst>
        </pc:picChg>
      </pc:sldChg>
      <pc:sldChg chg="modSp add mod ord modNotesTx">
        <pc:chgData name="McHarg, Catherine" userId="88b8f76c-9ae3-4745-88eb-fe0667a22af5" providerId="ADAL" clId="{57B73A57-06C3-491C-8F5E-2EC84EBAC7BD}" dt="2023-07-28T08:54:41.363" v="3285" actId="20577"/>
        <pc:sldMkLst>
          <pc:docMk/>
          <pc:sldMk cId="3262126165" sldId="367"/>
        </pc:sldMkLst>
        <pc:spChg chg="mod">
          <ac:chgData name="McHarg, Catherine" userId="88b8f76c-9ae3-4745-88eb-fe0667a22af5" providerId="ADAL" clId="{57B73A57-06C3-491C-8F5E-2EC84EBAC7BD}" dt="2023-07-28T08:54:41.363" v="3285" actId="20577"/>
          <ac:spMkLst>
            <pc:docMk/>
            <pc:sldMk cId="3262126165" sldId="367"/>
            <ac:spMk id="2" creationId="{AC026210-7C13-A222-6F57-F8DDF2BEC947}"/>
          </ac:spMkLst>
        </pc:spChg>
        <pc:picChg chg="mod">
          <ac:chgData name="McHarg, Catherine" userId="88b8f76c-9ae3-4745-88eb-fe0667a22af5" providerId="ADAL" clId="{57B73A57-06C3-491C-8F5E-2EC84EBAC7BD}" dt="2023-07-26T15:24:59.288" v="2235" actId="962"/>
          <ac:picMkLst>
            <pc:docMk/>
            <pc:sldMk cId="3262126165" sldId="367"/>
            <ac:picMk id="5" creationId="{286E6B8F-9DA1-F02D-F22B-B88638FD1E88}"/>
          </ac:picMkLst>
        </pc:picChg>
      </pc:sldChg>
      <pc:sldChg chg="addSp delSp modSp new del mod modClrScheme chgLayout">
        <pc:chgData name="McHarg, Catherine" userId="88b8f76c-9ae3-4745-88eb-fe0667a22af5" providerId="ADAL" clId="{57B73A57-06C3-491C-8F5E-2EC84EBAC7BD}" dt="2023-07-26T14:50:08.527" v="1857" actId="2696"/>
        <pc:sldMkLst>
          <pc:docMk/>
          <pc:sldMk cId="227350635" sldId="368"/>
        </pc:sldMkLst>
        <pc:spChg chg="del mod ord">
          <ac:chgData name="McHarg, Catherine" userId="88b8f76c-9ae3-4745-88eb-fe0667a22af5" providerId="ADAL" clId="{57B73A57-06C3-491C-8F5E-2EC84EBAC7BD}" dt="2023-07-26T07:46:41.771" v="357" actId="700"/>
          <ac:spMkLst>
            <pc:docMk/>
            <pc:sldMk cId="227350635" sldId="368"/>
            <ac:spMk id="2" creationId="{03C1ADC1-DBF1-7EAA-4872-3B6D2C22F265}"/>
          </ac:spMkLst>
        </pc:spChg>
        <pc:spChg chg="del">
          <ac:chgData name="McHarg, Catherine" userId="88b8f76c-9ae3-4745-88eb-fe0667a22af5" providerId="ADAL" clId="{57B73A57-06C3-491C-8F5E-2EC84EBAC7BD}" dt="2023-07-26T07:46:41.771" v="357" actId="700"/>
          <ac:spMkLst>
            <pc:docMk/>
            <pc:sldMk cId="227350635" sldId="368"/>
            <ac:spMk id="3" creationId="{E8E6DCBE-0CA7-0313-FAC6-E589B42BA692}"/>
          </ac:spMkLst>
        </pc:spChg>
        <pc:spChg chg="del">
          <ac:chgData name="McHarg, Catherine" userId="88b8f76c-9ae3-4745-88eb-fe0667a22af5" providerId="ADAL" clId="{57B73A57-06C3-491C-8F5E-2EC84EBAC7BD}" dt="2023-07-26T07:46:41.771" v="357" actId="700"/>
          <ac:spMkLst>
            <pc:docMk/>
            <pc:sldMk cId="227350635" sldId="368"/>
            <ac:spMk id="4" creationId="{57F422E1-A180-6BCF-19AF-A6C4891A3DE8}"/>
          </ac:spMkLst>
        </pc:spChg>
        <pc:spChg chg="del">
          <ac:chgData name="McHarg, Catherine" userId="88b8f76c-9ae3-4745-88eb-fe0667a22af5" providerId="ADAL" clId="{57B73A57-06C3-491C-8F5E-2EC84EBAC7BD}" dt="2023-07-26T07:46:41.771" v="357" actId="700"/>
          <ac:spMkLst>
            <pc:docMk/>
            <pc:sldMk cId="227350635" sldId="368"/>
            <ac:spMk id="5" creationId="{51E8DE3A-CE98-4C57-C1BF-130C202206C3}"/>
          </ac:spMkLst>
        </pc:spChg>
        <pc:spChg chg="del">
          <ac:chgData name="McHarg, Catherine" userId="88b8f76c-9ae3-4745-88eb-fe0667a22af5" providerId="ADAL" clId="{57B73A57-06C3-491C-8F5E-2EC84EBAC7BD}" dt="2023-07-26T07:46:41.771" v="357" actId="700"/>
          <ac:spMkLst>
            <pc:docMk/>
            <pc:sldMk cId="227350635" sldId="368"/>
            <ac:spMk id="6" creationId="{8A614AE8-55BB-6FC0-E23E-36E0F843A343}"/>
          </ac:spMkLst>
        </pc:spChg>
        <pc:spChg chg="del">
          <ac:chgData name="McHarg, Catherine" userId="88b8f76c-9ae3-4745-88eb-fe0667a22af5" providerId="ADAL" clId="{57B73A57-06C3-491C-8F5E-2EC84EBAC7BD}" dt="2023-07-26T07:46:41.771" v="357" actId="700"/>
          <ac:spMkLst>
            <pc:docMk/>
            <pc:sldMk cId="227350635" sldId="368"/>
            <ac:spMk id="7" creationId="{B454C017-219A-3DF7-5854-F49FB1FFC3B6}"/>
          </ac:spMkLst>
        </pc:spChg>
        <pc:spChg chg="del">
          <ac:chgData name="McHarg, Catherine" userId="88b8f76c-9ae3-4745-88eb-fe0667a22af5" providerId="ADAL" clId="{57B73A57-06C3-491C-8F5E-2EC84EBAC7BD}" dt="2023-07-26T07:46:41.771" v="357" actId="700"/>
          <ac:spMkLst>
            <pc:docMk/>
            <pc:sldMk cId="227350635" sldId="368"/>
            <ac:spMk id="8" creationId="{653B45E1-9DC3-D4B4-3221-708E6A0DF09B}"/>
          </ac:spMkLst>
        </pc:spChg>
        <pc:spChg chg="del">
          <ac:chgData name="McHarg, Catherine" userId="88b8f76c-9ae3-4745-88eb-fe0667a22af5" providerId="ADAL" clId="{57B73A57-06C3-491C-8F5E-2EC84EBAC7BD}" dt="2023-07-26T07:46:41.771" v="357" actId="700"/>
          <ac:spMkLst>
            <pc:docMk/>
            <pc:sldMk cId="227350635" sldId="368"/>
            <ac:spMk id="9" creationId="{C9504873-78B4-4E74-0152-F6917D02802F}"/>
          </ac:spMkLst>
        </pc:spChg>
        <pc:spChg chg="del">
          <ac:chgData name="McHarg, Catherine" userId="88b8f76c-9ae3-4745-88eb-fe0667a22af5" providerId="ADAL" clId="{57B73A57-06C3-491C-8F5E-2EC84EBAC7BD}" dt="2023-07-26T07:46:41.771" v="357" actId="700"/>
          <ac:spMkLst>
            <pc:docMk/>
            <pc:sldMk cId="227350635" sldId="368"/>
            <ac:spMk id="10" creationId="{0BD16D6B-C47D-780C-E99A-6287B57CA209}"/>
          </ac:spMkLst>
        </pc:spChg>
        <pc:spChg chg="del">
          <ac:chgData name="McHarg, Catherine" userId="88b8f76c-9ae3-4745-88eb-fe0667a22af5" providerId="ADAL" clId="{57B73A57-06C3-491C-8F5E-2EC84EBAC7BD}" dt="2023-07-26T07:46:41.771" v="357" actId="700"/>
          <ac:spMkLst>
            <pc:docMk/>
            <pc:sldMk cId="227350635" sldId="368"/>
            <ac:spMk id="11" creationId="{2832188C-D810-02C3-FDF1-4F0B53317DF6}"/>
          </ac:spMkLst>
        </pc:spChg>
        <pc:spChg chg="del">
          <ac:chgData name="McHarg, Catherine" userId="88b8f76c-9ae3-4745-88eb-fe0667a22af5" providerId="ADAL" clId="{57B73A57-06C3-491C-8F5E-2EC84EBAC7BD}" dt="2023-07-26T07:46:41.771" v="357" actId="700"/>
          <ac:spMkLst>
            <pc:docMk/>
            <pc:sldMk cId="227350635" sldId="368"/>
            <ac:spMk id="12" creationId="{7B08DE9B-1C17-F245-04A2-2CE8B77EE8EB}"/>
          </ac:spMkLst>
        </pc:spChg>
        <pc:spChg chg="del">
          <ac:chgData name="McHarg, Catherine" userId="88b8f76c-9ae3-4745-88eb-fe0667a22af5" providerId="ADAL" clId="{57B73A57-06C3-491C-8F5E-2EC84EBAC7BD}" dt="2023-07-26T07:46:41.771" v="357" actId="700"/>
          <ac:spMkLst>
            <pc:docMk/>
            <pc:sldMk cId="227350635" sldId="368"/>
            <ac:spMk id="13" creationId="{CFBB8D02-EB68-0A40-9F42-6CD2CCFB12D1}"/>
          </ac:spMkLst>
        </pc:spChg>
        <pc:spChg chg="del">
          <ac:chgData name="McHarg, Catherine" userId="88b8f76c-9ae3-4745-88eb-fe0667a22af5" providerId="ADAL" clId="{57B73A57-06C3-491C-8F5E-2EC84EBAC7BD}" dt="2023-07-26T07:46:41.771" v="357" actId="700"/>
          <ac:spMkLst>
            <pc:docMk/>
            <pc:sldMk cId="227350635" sldId="368"/>
            <ac:spMk id="14" creationId="{87A864BD-3DC8-17B6-F7D2-A0BFECB4E839}"/>
          </ac:spMkLst>
        </pc:spChg>
        <pc:spChg chg="del">
          <ac:chgData name="McHarg, Catherine" userId="88b8f76c-9ae3-4745-88eb-fe0667a22af5" providerId="ADAL" clId="{57B73A57-06C3-491C-8F5E-2EC84EBAC7BD}" dt="2023-07-26T07:46:41.771" v="357" actId="700"/>
          <ac:spMkLst>
            <pc:docMk/>
            <pc:sldMk cId="227350635" sldId="368"/>
            <ac:spMk id="15" creationId="{F6990AF7-F50B-3D28-9FE1-1F36961ED71E}"/>
          </ac:spMkLst>
        </pc:spChg>
        <pc:spChg chg="del">
          <ac:chgData name="McHarg, Catherine" userId="88b8f76c-9ae3-4745-88eb-fe0667a22af5" providerId="ADAL" clId="{57B73A57-06C3-491C-8F5E-2EC84EBAC7BD}" dt="2023-07-26T07:46:41.771" v="357" actId="700"/>
          <ac:spMkLst>
            <pc:docMk/>
            <pc:sldMk cId="227350635" sldId="368"/>
            <ac:spMk id="16" creationId="{B3D6BE72-25BD-F0E3-2CB7-B157780D4005}"/>
          </ac:spMkLst>
        </pc:spChg>
        <pc:spChg chg="del">
          <ac:chgData name="McHarg, Catherine" userId="88b8f76c-9ae3-4745-88eb-fe0667a22af5" providerId="ADAL" clId="{57B73A57-06C3-491C-8F5E-2EC84EBAC7BD}" dt="2023-07-26T07:46:41.771" v="357" actId="700"/>
          <ac:spMkLst>
            <pc:docMk/>
            <pc:sldMk cId="227350635" sldId="368"/>
            <ac:spMk id="17" creationId="{7C59729D-FC1F-7BAF-6745-306DDA51C4C7}"/>
          </ac:spMkLst>
        </pc:spChg>
        <pc:spChg chg="add mod ord">
          <ac:chgData name="McHarg, Catherine" userId="88b8f76c-9ae3-4745-88eb-fe0667a22af5" providerId="ADAL" clId="{57B73A57-06C3-491C-8F5E-2EC84EBAC7BD}" dt="2023-07-26T07:46:41.771" v="357" actId="700"/>
          <ac:spMkLst>
            <pc:docMk/>
            <pc:sldMk cId="227350635" sldId="368"/>
            <ac:spMk id="18" creationId="{89AC8673-1E07-0293-0786-320640BEE2B1}"/>
          </ac:spMkLst>
        </pc:spChg>
        <pc:picChg chg="add del mod">
          <ac:chgData name="McHarg, Catherine" userId="88b8f76c-9ae3-4745-88eb-fe0667a22af5" providerId="ADAL" clId="{57B73A57-06C3-491C-8F5E-2EC84EBAC7BD}" dt="2023-07-26T07:47:44.089" v="368" actId="478"/>
          <ac:picMkLst>
            <pc:docMk/>
            <pc:sldMk cId="227350635" sldId="368"/>
            <ac:picMk id="20" creationId="{80EE136F-7FFE-9EBA-F4DA-25E6272C1D15}"/>
          </ac:picMkLst>
        </pc:picChg>
      </pc:sldChg>
      <pc:sldChg chg="modSp add mod modNotesTx">
        <pc:chgData name="McHarg, Catherine" userId="88b8f76c-9ae3-4745-88eb-fe0667a22af5" providerId="ADAL" clId="{57B73A57-06C3-491C-8F5E-2EC84EBAC7BD}" dt="2023-07-28T08:55:08.893" v="3308" actId="20577"/>
        <pc:sldMkLst>
          <pc:docMk/>
          <pc:sldMk cId="551865778" sldId="369"/>
        </pc:sldMkLst>
        <pc:spChg chg="mod">
          <ac:chgData name="McHarg, Catherine" userId="88b8f76c-9ae3-4745-88eb-fe0667a22af5" providerId="ADAL" clId="{57B73A57-06C3-491C-8F5E-2EC84EBAC7BD}" dt="2023-07-28T08:55:08.893" v="3308" actId="20577"/>
          <ac:spMkLst>
            <pc:docMk/>
            <pc:sldMk cId="551865778" sldId="369"/>
            <ac:spMk id="2" creationId="{AC026210-7C13-A222-6F57-F8DDF2BEC947}"/>
          </ac:spMkLst>
        </pc:spChg>
        <pc:picChg chg="mod">
          <ac:chgData name="McHarg, Catherine" userId="88b8f76c-9ae3-4745-88eb-fe0667a22af5" providerId="ADAL" clId="{57B73A57-06C3-491C-8F5E-2EC84EBAC7BD}" dt="2023-07-26T15:25:14.704" v="2237" actId="962"/>
          <ac:picMkLst>
            <pc:docMk/>
            <pc:sldMk cId="551865778" sldId="369"/>
            <ac:picMk id="5" creationId="{286E6B8F-9DA1-F02D-F22B-B88638FD1E88}"/>
          </ac:picMkLst>
        </pc:picChg>
      </pc:sldChg>
      <pc:sldChg chg="modSp add mod modNotesTx">
        <pc:chgData name="McHarg, Catherine" userId="88b8f76c-9ae3-4745-88eb-fe0667a22af5" providerId="ADAL" clId="{57B73A57-06C3-491C-8F5E-2EC84EBAC7BD}" dt="2023-07-28T08:34:44.256" v="3041"/>
        <pc:sldMkLst>
          <pc:docMk/>
          <pc:sldMk cId="1019872169" sldId="370"/>
        </pc:sldMkLst>
        <pc:spChg chg="mod">
          <ac:chgData name="McHarg, Catherine" userId="88b8f76c-9ae3-4745-88eb-fe0667a22af5" providerId="ADAL" clId="{57B73A57-06C3-491C-8F5E-2EC84EBAC7BD}" dt="2023-07-26T08:14:10.166" v="758" actId="20577"/>
          <ac:spMkLst>
            <pc:docMk/>
            <pc:sldMk cId="1019872169" sldId="370"/>
            <ac:spMk id="2" creationId="{AC026210-7C13-A222-6F57-F8DDF2BEC947}"/>
          </ac:spMkLst>
        </pc:spChg>
        <pc:picChg chg="mod modCrop">
          <ac:chgData name="McHarg, Catherine" userId="88b8f76c-9ae3-4745-88eb-fe0667a22af5" providerId="ADAL" clId="{57B73A57-06C3-491C-8F5E-2EC84EBAC7BD}" dt="2023-07-26T15:26:04.514" v="2251" actId="962"/>
          <ac:picMkLst>
            <pc:docMk/>
            <pc:sldMk cId="1019872169" sldId="370"/>
            <ac:picMk id="5" creationId="{286E6B8F-9DA1-F02D-F22B-B88638FD1E88}"/>
          </ac:picMkLst>
        </pc:picChg>
      </pc:sldChg>
      <pc:sldChg chg="modSp add mod modNotesTx">
        <pc:chgData name="McHarg, Catherine" userId="88b8f76c-9ae3-4745-88eb-fe0667a22af5" providerId="ADAL" clId="{57B73A57-06C3-491C-8F5E-2EC84EBAC7BD}" dt="2023-07-28T08:55:18.253" v="3315" actId="20577"/>
        <pc:sldMkLst>
          <pc:docMk/>
          <pc:sldMk cId="3967237737" sldId="371"/>
        </pc:sldMkLst>
        <pc:spChg chg="mod">
          <ac:chgData name="McHarg, Catherine" userId="88b8f76c-9ae3-4745-88eb-fe0667a22af5" providerId="ADAL" clId="{57B73A57-06C3-491C-8F5E-2EC84EBAC7BD}" dt="2023-07-28T08:55:18.253" v="3315" actId="20577"/>
          <ac:spMkLst>
            <pc:docMk/>
            <pc:sldMk cId="3967237737" sldId="371"/>
            <ac:spMk id="2" creationId="{AC026210-7C13-A222-6F57-F8DDF2BEC947}"/>
          </ac:spMkLst>
        </pc:spChg>
        <pc:picChg chg="mod">
          <ac:chgData name="McHarg, Catherine" userId="88b8f76c-9ae3-4745-88eb-fe0667a22af5" providerId="ADAL" clId="{57B73A57-06C3-491C-8F5E-2EC84EBAC7BD}" dt="2023-07-26T15:25:36.041" v="2249" actId="962"/>
          <ac:picMkLst>
            <pc:docMk/>
            <pc:sldMk cId="3967237737" sldId="371"/>
            <ac:picMk id="5" creationId="{286E6B8F-9DA1-F02D-F22B-B88638FD1E88}"/>
          </ac:picMkLst>
        </pc:picChg>
      </pc:sldChg>
      <pc:sldChg chg="modSp add mod modNotesTx">
        <pc:chgData name="McHarg, Catherine" userId="88b8f76c-9ae3-4745-88eb-fe0667a22af5" providerId="ADAL" clId="{57B73A57-06C3-491C-8F5E-2EC84EBAC7BD}" dt="2023-07-28T09:04:07.867" v="3424" actId="13244"/>
        <pc:sldMkLst>
          <pc:docMk/>
          <pc:sldMk cId="1435799150" sldId="372"/>
        </pc:sldMkLst>
        <pc:spChg chg="mod ord">
          <ac:chgData name="McHarg, Catherine" userId="88b8f76c-9ae3-4745-88eb-fe0667a22af5" providerId="ADAL" clId="{57B73A57-06C3-491C-8F5E-2EC84EBAC7BD}" dt="2023-07-28T09:04:05.130" v="3423" actId="13244"/>
          <ac:spMkLst>
            <pc:docMk/>
            <pc:sldMk cId="1435799150" sldId="372"/>
            <ac:spMk id="2" creationId="{06A5076F-3E31-FFFA-82FC-279552290DBA}"/>
          </ac:spMkLst>
        </pc:spChg>
        <pc:spChg chg="mod">
          <ac:chgData name="McHarg, Catherine" userId="88b8f76c-9ae3-4745-88eb-fe0667a22af5" providerId="ADAL" clId="{57B73A57-06C3-491C-8F5E-2EC84EBAC7BD}" dt="2023-07-26T08:02:29.136" v="529" actId="20577"/>
          <ac:spMkLst>
            <pc:docMk/>
            <pc:sldMk cId="1435799150" sldId="372"/>
            <ac:spMk id="3" creationId="{1E9CDCB3-7EA6-1EEC-9352-64ABF6A2D6C8}"/>
          </ac:spMkLst>
        </pc:spChg>
        <pc:spChg chg="mod">
          <ac:chgData name="McHarg, Catherine" userId="88b8f76c-9ae3-4745-88eb-fe0667a22af5" providerId="ADAL" clId="{57B73A57-06C3-491C-8F5E-2EC84EBAC7BD}" dt="2023-07-26T07:58:25.905" v="472" actId="20577"/>
          <ac:spMkLst>
            <pc:docMk/>
            <pc:sldMk cId="1435799150" sldId="372"/>
            <ac:spMk id="5" creationId="{E1A3FFB1-F2E9-7C4F-DB59-C1E9FCE4792A}"/>
          </ac:spMkLst>
        </pc:spChg>
        <pc:picChg chg="mod ord modCrop">
          <ac:chgData name="McHarg, Catherine" userId="88b8f76c-9ae3-4745-88eb-fe0667a22af5" providerId="ADAL" clId="{57B73A57-06C3-491C-8F5E-2EC84EBAC7BD}" dt="2023-07-28T09:04:07.867" v="3424" actId="13244"/>
          <ac:picMkLst>
            <pc:docMk/>
            <pc:sldMk cId="1435799150" sldId="372"/>
            <ac:picMk id="9" creationId="{563DA5BD-2A7A-F21E-E6C3-24BF43C7B9E9}"/>
          </ac:picMkLst>
        </pc:picChg>
      </pc:sldChg>
      <pc:sldChg chg="modSp add mod">
        <pc:chgData name="McHarg, Catherine" userId="88b8f76c-9ae3-4745-88eb-fe0667a22af5" providerId="ADAL" clId="{57B73A57-06C3-491C-8F5E-2EC84EBAC7BD}" dt="2023-07-28T09:00:37.375" v="3404" actId="207"/>
        <pc:sldMkLst>
          <pc:docMk/>
          <pc:sldMk cId="2764992354" sldId="373"/>
        </pc:sldMkLst>
        <pc:spChg chg="mod">
          <ac:chgData name="McHarg, Catherine" userId="88b8f76c-9ae3-4745-88eb-fe0667a22af5" providerId="ADAL" clId="{57B73A57-06C3-491C-8F5E-2EC84EBAC7BD}" dt="2023-07-28T09:00:37.375" v="3404" actId="207"/>
          <ac:spMkLst>
            <pc:docMk/>
            <pc:sldMk cId="2764992354" sldId="373"/>
            <ac:spMk id="6" creationId="{7C964B0C-3BF5-6BCD-37C3-303BA155BC1D}"/>
          </ac:spMkLst>
        </pc:spChg>
        <pc:spChg chg="mod">
          <ac:chgData name="McHarg, Catherine" userId="88b8f76c-9ae3-4745-88eb-fe0667a22af5" providerId="ADAL" clId="{57B73A57-06C3-491C-8F5E-2EC84EBAC7BD}" dt="2023-07-26T08:10:09.116" v="694" actId="20577"/>
          <ac:spMkLst>
            <pc:docMk/>
            <pc:sldMk cId="2764992354" sldId="373"/>
            <ac:spMk id="20" creationId="{C4E45855-1A8A-4FEC-F34A-E818158D8073}"/>
          </ac:spMkLst>
        </pc:spChg>
        <pc:spChg chg="mod">
          <ac:chgData name="McHarg, Catherine" userId="88b8f76c-9ae3-4745-88eb-fe0667a22af5" providerId="ADAL" clId="{57B73A57-06C3-491C-8F5E-2EC84EBAC7BD}" dt="2023-07-26T08:10:42.215" v="707" actId="20577"/>
          <ac:spMkLst>
            <pc:docMk/>
            <pc:sldMk cId="2764992354" sldId="373"/>
            <ac:spMk id="28" creationId="{7F47A9C6-2E14-405D-867E-F76A1239D026}"/>
          </ac:spMkLst>
        </pc:spChg>
        <pc:picChg chg="mod">
          <ac:chgData name="McHarg, Catherine" userId="88b8f76c-9ae3-4745-88eb-fe0667a22af5" providerId="ADAL" clId="{57B73A57-06C3-491C-8F5E-2EC84EBAC7BD}" dt="2023-07-28T08:37:22.925" v="3112" actId="962"/>
          <ac:picMkLst>
            <pc:docMk/>
            <pc:sldMk cId="2764992354" sldId="373"/>
            <ac:picMk id="2" creationId="{60260357-96BC-FE0D-8C2D-2DDD7C8CC19B}"/>
          </ac:picMkLst>
        </pc:picChg>
      </pc:sldChg>
      <pc:sldChg chg="modSp add mod modNotesTx">
        <pc:chgData name="McHarg, Catherine" userId="88b8f76c-9ae3-4745-88eb-fe0667a22af5" providerId="ADAL" clId="{57B73A57-06C3-491C-8F5E-2EC84EBAC7BD}" dt="2023-07-28T08:34:22.746" v="3038"/>
        <pc:sldMkLst>
          <pc:docMk/>
          <pc:sldMk cId="3016324763" sldId="374"/>
        </pc:sldMkLst>
        <pc:spChg chg="mod">
          <ac:chgData name="McHarg, Catherine" userId="88b8f76c-9ae3-4745-88eb-fe0667a22af5" providerId="ADAL" clId="{57B73A57-06C3-491C-8F5E-2EC84EBAC7BD}" dt="2023-07-26T08:13:21.345" v="743" actId="20577"/>
          <ac:spMkLst>
            <pc:docMk/>
            <pc:sldMk cId="3016324763" sldId="374"/>
            <ac:spMk id="2" creationId="{AC026210-7C13-A222-6F57-F8DDF2BEC947}"/>
          </ac:spMkLst>
        </pc:spChg>
        <pc:picChg chg="mod">
          <ac:chgData name="McHarg, Catherine" userId="88b8f76c-9ae3-4745-88eb-fe0667a22af5" providerId="ADAL" clId="{57B73A57-06C3-491C-8F5E-2EC84EBAC7BD}" dt="2023-07-26T15:26:39.104" v="2263" actId="962"/>
          <ac:picMkLst>
            <pc:docMk/>
            <pc:sldMk cId="3016324763" sldId="374"/>
            <ac:picMk id="5" creationId="{286E6B8F-9DA1-F02D-F22B-B88638FD1E88}"/>
          </ac:picMkLst>
        </pc:picChg>
      </pc:sldChg>
      <pc:sldChg chg="modSp add del mod modNotesTx">
        <pc:chgData name="McHarg, Catherine" userId="88b8f76c-9ae3-4745-88eb-fe0667a22af5" providerId="ADAL" clId="{57B73A57-06C3-491C-8F5E-2EC84EBAC7BD}" dt="2023-07-28T09:04:20.765" v="3426" actId="13244"/>
        <pc:sldMkLst>
          <pc:docMk/>
          <pc:sldMk cId="2162182436" sldId="375"/>
        </pc:sldMkLst>
        <pc:spChg chg="mod ord">
          <ac:chgData name="McHarg, Catherine" userId="88b8f76c-9ae3-4745-88eb-fe0667a22af5" providerId="ADAL" clId="{57B73A57-06C3-491C-8F5E-2EC84EBAC7BD}" dt="2023-07-28T09:04:18.668" v="3425" actId="13244"/>
          <ac:spMkLst>
            <pc:docMk/>
            <pc:sldMk cId="2162182436" sldId="375"/>
            <ac:spMk id="2" creationId="{06A5076F-3E31-FFFA-82FC-279552290DBA}"/>
          </ac:spMkLst>
        </pc:spChg>
        <pc:spChg chg="mod">
          <ac:chgData name="McHarg, Catherine" userId="88b8f76c-9ae3-4745-88eb-fe0667a22af5" providerId="ADAL" clId="{57B73A57-06C3-491C-8F5E-2EC84EBAC7BD}" dt="2023-07-26T08:09:14.338" v="685" actId="20577"/>
          <ac:spMkLst>
            <pc:docMk/>
            <pc:sldMk cId="2162182436" sldId="375"/>
            <ac:spMk id="3" creationId="{1E9CDCB3-7EA6-1EEC-9352-64ABF6A2D6C8}"/>
          </ac:spMkLst>
        </pc:spChg>
        <pc:spChg chg="mod">
          <ac:chgData name="McHarg, Catherine" userId="88b8f76c-9ae3-4745-88eb-fe0667a22af5" providerId="ADAL" clId="{57B73A57-06C3-491C-8F5E-2EC84EBAC7BD}" dt="2023-07-26T07:59:29.758" v="512" actId="20577"/>
          <ac:spMkLst>
            <pc:docMk/>
            <pc:sldMk cId="2162182436" sldId="375"/>
            <ac:spMk id="5" creationId="{E1A3FFB1-F2E9-7C4F-DB59-C1E9FCE4792A}"/>
          </ac:spMkLst>
        </pc:spChg>
        <pc:picChg chg="mod ord modCrop">
          <ac:chgData name="McHarg, Catherine" userId="88b8f76c-9ae3-4745-88eb-fe0667a22af5" providerId="ADAL" clId="{57B73A57-06C3-491C-8F5E-2EC84EBAC7BD}" dt="2023-07-28T09:04:20.765" v="3426" actId="13244"/>
          <ac:picMkLst>
            <pc:docMk/>
            <pc:sldMk cId="2162182436" sldId="375"/>
            <ac:picMk id="9" creationId="{563DA5BD-2A7A-F21E-E6C3-24BF43C7B9E9}"/>
          </ac:picMkLst>
        </pc:picChg>
      </pc:sldChg>
      <pc:sldChg chg="modSp add mod modNotesTx">
        <pc:chgData name="McHarg, Catherine" userId="88b8f76c-9ae3-4745-88eb-fe0667a22af5" providerId="ADAL" clId="{57B73A57-06C3-491C-8F5E-2EC84EBAC7BD}" dt="2023-07-28T09:04:46.568" v="3430" actId="13244"/>
        <pc:sldMkLst>
          <pc:docMk/>
          <pc:sldMk cId="4102253895" sldId="376"/>
        </pc:sldMkLst>
        <pc:spChg chg="mod ord">
          <ac:chgData name="McHarg, Catherine" userId="88b8f76c-9ae3-4745-88eb-fe0667a22af5" providerId="ADAL" clId="{57B73A57-06C3-491C-8F5E-2EC84EBAC7BD}" dt="2023-07-28T09:04:43.511" v="3429" actId="13244"/>
          <ac:spMkLst>
            <pc:docMk/>
            <pc:sldMk cId="4102253895" sldId="376"/>
            <ac:spMk id="2" creationId="{06A5076F-3E31-FFFA-82FC-279552290DBA}"/>
          </ac:spMkLst>
        </pc:spChg>
        <pc:spChg chg="mod">
          <ac:chgData name="McHarg, Catherine" userId="88b8f76c-9ae3-4745-88eb-fe0667a22af5" providerId="ADAL" clId="{57B73A57-06C3-491C-8F5E-2EC84EBAC7BD}" dt="2023-07-26T09:13:34.686" v="988" actId="20577"/>
          <ac:spMkLst>
            <pc:docMk/>
            <pc:sldMk cId="4102253895" sldId="376"/>
            <ac:spMk id="3" creationId="{1E9CDCB3-7EA6-1EEC-9352-64ABF6A2D6C8}"/>
          </ac:spMkLst>
        </pc:spChg>
        <pc:spChg chg="mod">
          <ac:chgData name="McHarg, Catherine" userId="88b8f76c-9ae3-4745-88eb-fe0667a22af5" providerId="ADAL" clId="{57B73A57-06C3-491C-8F5E-2EC84EBAC7BD}" dt="2023-07-26T08:21:12.835" v="903" actId="20577"/>
          <ac:spMkLst>
            <pc:docMk/>
            <pc:sldMk cId="4102253895" sldId="376"/>
            <ac:spMk id="5" creationId="{E1A3FFB1-F2E9-7C4F-DB59-C1E9FCE4792A}"/>
          </ac:spMkLst>
        </pc:spChg>
        <pc:picChg chg="mod ord modCrop">
          <ac:chgData name="McHarg, Catherine" userId="88b8f76c-9ae3-4745-88eb-fe0667a22af5" providerId="ADAL" clId="{57B73A57-06C3-491C-8F5E-2EC84EBAC7BD}" dt="2023-07-28T09:04:46.568" v="3430" actId="13244"/>
          <ac:picMkLst>
            <pc:docMk/>
            <pc:sldMk cId="4102253895" sldId="376"/>
            <ac:picMk id="9" creationId="{563DA5BD-2A7A-F21E-E6C3-24BF43C7B9E9}"/>
          </ac:picMkLst>
        </pc:picChg>
      </pc:sldChg>
      <pc:sldChg chg="modSp add mod">
        <pc:chgData name="McHarg, Catherine" userId="88b8f76c-9ae3-4745-88eb-fe0667a22af5" providerId="ADAL" clId="{57B73A57-06C3-491C-8F5E-2EC84EBAC7BD}" dt="2023-07-28T09:00:30.653" v="3403" actId="207"/>
        <pc:sldMkLst>
          <pc:docMk/>
          <pc:sldMk cId="4169289207" sldId="377"/>
        </pc:sldMkLst>
        <pc:spChg chg="mod">
          <ac:chgData name="McHarg, Catherine" userId="88b8f76c-9ae3-4745-88eb-fe0667a22af5" providerId="ADAL" clId="{57B73A57-06C3-491C-8F5E-2EC84EBAC7BD}" dt="2023-07-28T09:00:30.653" v="3403" actId="207"/>
          <ac:spMkLst>
            <pc:docMk/>
            <pc:sldMk cId="4169289207" sldId="377"/>
            <ac:spMk id="6" creationId="{7C964B0C-3BF5-6BCD-37C3-303BA155BC1D}"/>
          </ac:spMkLst>
        </pc:spChg>
        <pc:spChg chg="mod">
          <ac:chgData name="McHarg, Catherine" userId="88b8f76c-9ae3-4745-88eb-fe0667a22af5" providerId="ADAL" clId="{57B73A57-06C3-491C-8F5E-2EC84EBAC7BD}" dt="2023-07-26T09:14:12.349" v="997" actId="20577"/>
          <ac:spMkLst>
            <pc:docMk/>
            <pc:sldMk cId="4169289207" sldId="377"/>
            <ac:spMk id="20" creationId="{C4E45855-1A8A-4FEC-F34A-E818158D8073}"/>
          </ac:spMkLst>
        </pc:spChg>
        <pc:spChg chg="mod">
          <ac:chgData name="McHarg, Catherine" userId="88b8f76c-9ae3-4745-88eb-fe0667a22af5" providerId="ADAL" clId="{57B73A57-06C3-491C-8F5E-2EC84EBAC7BD}" dt="2023-07-26T09:14:22.701" v="1012" actId="20577"/>
          <ac:spMkLst>
            <pc:docMk/>
            <pc:sldMk cId="4169289207" sldId="377"/>
            <ac:spMk id="28" creationId="{7F47A9C6-2E14-405D-867E-F76A1239D026}"/>
          </ac:spMkLst>
        </pc:spChg>
        <pc:picChg chg="mod">
          <ac:chgData name="McHarg, Catherine" userId="88b8f76c-9ae3-4745-88eb-fe0667a22af5" providerId="ADAL" clId="{57B73A57-06C3-491C-8F5E-2EC84EBAC7BD}" dt="2023-07-28T08:37:34.405" v="3130" actId="962"/>
          <ac:picMkLst>
            <pc:docMk/>
            <pc:sldMk cId="4169289207" sldId="377"/>
            <ac:picMk id="2" creationId="{60260357-96BC-FE0D-8C2D-2DDD7C8CC19B}"/>
          </ac:picMkLst>
        </pc:picChg>
      </pc:sldChg>
      <pc:sldChg chg="modSp add mod modNotesTx">
        <pc:chgData name="McHarg, Catherine" userId="88b8f76c-9ae3-4745-88eb-fe0667a22af5" providerId="ADAL" clId="{57B73A57-06C3-491C-8F5E-2EC84EBAC7BD}" dt="2023-07-28T08:34:10.765" v="3033"/>
        <pc:sldMkLst>
          <pc:docMk/>
          <pc:sldMk cId="2745465057" sldId="378"/>
        </pc:sldMkLst>
        <pc:spChg chg="mod">
          <ac:chgData name="McHarg, Catherine" userId="88b8f76c-9ae3-4745-88eb-fe0667a22af5" providerId="ADAL" clId="{57B73A57-06C3-491C-8F5E-2EC84EBAC7BD}" dt="2023-07-26T09:15:06.028" v="1026" actId="20577"/>
          <ac:spMkLst>
            <pc:docMk/>
            <pc:sldMk cId="2745465057" sldId="378"/>
            <ac:spMk id="2" creationId="{AC026210-7C13-A222-6F57-F8DDF2BEC947}"/>
          </ac:spMkLst>
        </pc:spChg>
        <pc:picChg chg="mod">
          <ac:chgData name="McHarg, Catherine" userId="88b8f76c-9ae3-4745-88eb-fe0667a22af5" providerId="ADAL" clId="{57B73A57-06C3-491C-8F5E-2EC84EBAC7BD}" dt="2023-07-26T15:29:21.252" v="2429" actId="962"/>
          <ac:picMkLst>
            <pc:docMk/>
            <pc:sldMk cId="2745465057" sldId="378"/>
            <ac:picMk id="5" creationId="{286E6B8F-9DA1-F02D-F22B-B88638FD1E88}"/>
          </ac:picMkLst>
        </pc:picChg>
      </pc:sldChg>
      <pc:sldChg chg="modSp add mod modNotesTx">
        <pc:chgData name="McHarg, Catherine" userId="88b8f76c-9ae3-4745-88eb-fe0667a22af5" providerId="ADAL" clId="{57B73A57-06C3-491C-8F5E-2EC84EBAC7BD}" dt="2023-07-28T08:34:20.956" v="3037"/>
        <pc:sldMkLst>
          <pc:docMk/>
          <pc:sldMk cId="3330340781" sldId="379"/>
        </pc:sldMkLst>
        <pc:spChg chg="mod">
          <ac:chgData name="McHarg, Catherine" userId="88b8f76c-9ae3-4745-88eb-fe0667a22af5" providerId="ADAL" clId="{57B73A57-06C3-491C-8F5E-2EC84EBAC7BD}" dt="2023-07-26T08:13:17.285" v="742" actId="20577"/>
          <ac:spMkLst>
            <pc:docMk/>
            <pc:sldMk cId="3330340781" sldId="379"/>
            <ac:spMk id="2" creationId="{AC026210-7C13-A222-6F57-F8DDF2BEC947}"/>
          </ac:spMkLst>
        </pc:spChg>
        <pc:picChg chg="mod">
          <ac:chgData name="McHarg, Catherine" userId="88b8f76c-9ae3-4745-88eb-fe0667a22af5" providerId="ADAL" clId="{57B73A57-06C3-491C-8F5E-2EC84EBAC7BD}" dt="2023-07-26T15:27:02.563" v="2267" actId="962"/>
          <ac:picMkLst>
            <pc:docMk/>
            <pc:sldMk cId="3330340781" sldId="379"/>
            <ac:picMk id="5" creationId="{286E6B8F-9DA1-F02D-F22B-B88638FD1E88}"/>
          </ac:picMkLst>
        </pc:picChg>
      </pc:sldChg>
      <pc:sldChg chg="modSp add mod modNotesTx">
        <pc:chgData name="McHarg, Catherine" userId="88b8f76c-9ae3-4745-88eb-fe0667a22af5" providerId="ADAL" clId="{57B73A57-06C3-491C-8F5E-2EC84EBAC7BD}" dt="2023-07-28T08:34:19.457" v="3036"/>
        <pc:sldMkLst>
          <pc:docMk/>
          <pc:sldMk cId="3591784703" sldId="380"/>
        </pc:sldMkLst>
        <pc:spChg chg="mod">
          <ac:chgData name="McHarg, Catherine" userId="88b8f76c-9ae3-4745-88eb-fe0667a22af5" providerId="ADAL" clId="{57B73A57-06C3-491C-8F5E-2EC84EBAC7BD}" dt="2023-07-26T08:14:30.635" v="775" actId="20577"/>
          <ac:spMkLst>
            <pc:docMk/>
            <pc:sldMk cId="3591784703" sldId="380"/>
            <ac:spMk id="2" creationId="{AC026210-7C13-A222-6F57-F8DDF2BEC947}"/>
          </ac:spMkLst>
        </pc:spChg>
        <pc:picChg chg="mod">
          <ac:chgData name="McHarg, Catherine" userId="88b8f76c-9ae3-4745-88eb-fe0667a22af5" providerId="ADAL" clId="{57B73A57-06C3-491C-8F5E-2EC84EBAC7BD}" dt="2023-07-26T15:27:30.626" v="2269" actId="962"/>
          <ac:picMkLst>
            <pc:docMk/>
            <pc:sldMk cId="3591784703" sldId="380"/>
            <ac:picMk id="5" creationId="{286E6B8F-9DA1-F02D-F22B-B88638FD1E88}"/>
          </ac:picMkLst>
        </pc:picChg>
      </pc:sldChg>
      <pc:sldChg chg="modSp add mod ord modNotesTx">
        <pc:chgData name="McHarg, Catherine" userId="88b8f76c-9ae3-4745-88eb-fe0667a22af5" providerId="ADAL" clId="{57B73A57-06C3-491C-8F5E-2EC84EBAC7BD}" dt="2023-07-28T09:04:32.141" v="3428" actId="13244"/>
        <pc:sldMkLst>
          <pc:docMk/>
          <pc:sldMk cId="4154105155" sldId="381"/>
        </pc:sldMkLst>
        <pc:spChg chg="mod ord">
          <ac:chgData name="McHarg, Catherine" userId="88b8f76c-9ae3-4745-88eb-fe0667a22af5" providerId="ADAL" clId="{57B73A57-06C3-491C-8F5E-2EC84EBAC7BD}" dt="2023-07-28T09:04:29.870" v="3427" actId="13244"/>
          <ac:spMkLst>
            <pc:docMk/>
            <pc:sldMk cId="4154105155" sldId="381"/>
            <ac:spMk id="2" creationId="{06A5076F-3E31-FFFA-82FC-279552290DBA}"/>
          </ac:spMkLst>
        </pc:spChg>
        <pc:spChg chg="mod">
          <ac:chgData name="McHarg, Catherine" userId="88b8f76c-9ae3-4745-88eb-fe0667a22af5" providerId="ADAL" clId="{57B73A57-06C3-491C-8F5E-2EC84EBAC7BD}" dt="2023-07-26T08:29:19.889" v="975" actId="20577"/>
          <ac:spMkLst>
            <pc:docMk/>
            <pc:sldMk cId="4154105155" sldId="381"/>
            <ac:spMk id="3" creationId="{1E9CDCB3-7EA6-1EEC-9352-64ABF6A2D6C8}"/>
          </ac:spMkLst>
        </pc:spChg>
        <pc:spChg chg="mod">
          <ac:chgData name="McHarg, Catherine" userId="88b8f76c-9ae3-4745-88eb-fe0667a22af5" providerId="ADAL" clId="{57B73A57-06C3-491C-8F5E-2EC84EBAC7BD}" dt="2023-07-26T08:20:56.624" v="884" actId="14100"/>
          <ac:spMkLst>
            <pc:docMk/>
            <pc:sldMk cId="4154105155" sldId="381"/>
            <ac:spMk id="5" creationId="{E1A3FFB1-F2E9-7C4F-DB59-C1E9FCE4792A}"/>
          </ac:spMkLst>
        </pc:spChg>
        <pc:picChg chg="mod ord modCrop">
          <ac:chgData name="McHarg, Catherine" userId="88b8f76c-9ae3-4745-88eb-fe0667a22af5" providerId="ADAL" clId="{57B73A57-06C3-491C-8F5E-2EC84EBAC7BD}" dt="2023-07-28T09:04:32.141" v="3428" actId="13244"/>
          <ac:picMkLst>
            <pc:docMk/>
            <pc:sldMk cId="4154105155" sldId="381"/>
            <ac:picMk id="9" creationId="{563DA5BD-2A7A-F21E-E6C3-24BF43C7B9E9}"/>
          </ac:picMkLst>
        </pc:picChg>
      </pc:sldChg>
      <pc:sldChg chg="modSp add mod modNotesTx">
        <pc:chgData name="McHarg, Catherine" userId="88b8f76c-9ae3-4745-88eb-fe0667a22af5" providerId="ADAL" clId="{57B73A57-06C3-491C-8F5E-2EC84EBAC7BD}" dt="2023-07-28T08:34:07.506" v="3032"/>
        <pc:sldMkLst>
          <pc:docMk/>
          <pc:sldMk cId="3769061716" sldId="382"/>
        </pc:sldMkLst>
        <pc:spChg chg="mod">
          <ac:chgData name="McHarg, Catherine" userId="88b8f76c-9ae3-4745-88eb-fe0667a22af5" providerId="ADAL" clId="{57B73A57-06C3-491C-8F5E-2EC84EBAC7BD}" dt="2023-07-26T09:15:54.212" v="1043" actId="20577"/>
          <ac:spMkLst>
            <pc:docMk/>
            <pc:sldMk cId="3769061716" sldId="382"/>
            <ac:spMk id="2" creationId="{AC026210-7C13-A222-6F57-F8DDF2BEC947}"/>
          </ac:spMkLst>
        </pc:spChg>
        <pc:picChg chg="mod">
          <ac:chgData name="McHarg, Catherine" userId="88b8f76c-9ae3-4745-88eb-fe0667a22af5" providerId="ADAL" clId="{57B73A57-06C3-491C-8F5E-2EC84EBAC7BD}" dt="2023-07-26T15:29:29.260" v="2431" actId="962"/>
          <ac:picMkLst>
            <pc:docMk/>
            <pc:sldMk cId="3769061716" sldId="382"/>
            <ac:picMk id="5" creationId="{286E6B8F-9DA1-F02D-F22B-B88638FD1E88}"/>
          </ac:picMkLst>
        </pc:picChg>
      </pc:sldChg>
      <pc:sldChg chg="modSp add mod ord modNotesTx">
        <pc:chgData name="McHarg, Catherine" userId="88b8f76c-9ae3-4745-88eb-fe0667a22af5" providerId="ADAL" clId="{57B73A57-06C3-491C-8F5E-2EC84EBAC7BD}" dt="2023-07-26T15:31:08.958" v="2649" actId="962"/>
        <pc:sldMkLst>
          <pc:docMk/>
          <pc:sldMk cId="1916500827" sldId="383"/>
        </pc:sldMkLst>
        <pc:spChg chg="mod">
          <ac:chgData name="McHarg, Catherine" userId="88b8f76c-9ae3-4745-88eb-fe0667a22af5" providerId="ADAL" clId="{57B73A57-06C3-491C-8F5E-2EC84EBAC7BD}" dt="2023-07-26T10:13:49.167" v="1442" actId="20577"/>
          <ac:spMkLst>
            <pc:docMk/>
            <pc:sldMk cId="1916500827" sldId="383"/>
            <ac:spMk id="2" creationId="{AC026210-7C13-A222-6F57-F8DDF2BEC947}"/>
          </ac:spMkLst>
        </pc:spChg>
        <pc:picChg chg="mod">
          <ac:chgData name="McHarg, Catherine" userId="88b8f76c-9ae3-4745-88eb-fe0667a22af5" providerId="ADAL" clId="{57B73A57-06C3-491C-8F5E-2EC84EBAC7BD}" dt="2023-07-26T15:31:08.958" v="2649" actId="962"/>
          <ac:picMkLst>
            <pc:docMk/>
            <pc:sldMk cId="1916500827" sldId="383"/>
            <ac:picMk id="5" creationId="{286E6B8F-9DA1-F02D-F22B-B88638FD1E88}"/>
          </ac:picMkLst>
        </pc:picChg>
      </pc:sldChg>
      <pc:sldChg chg="modSp add mod modNotesTx">
        <pc:chgData name="McHarg, Catherine" userId="88b8f76c-9ae3-4745-88eb-fe0667a22af5" providerId="ADAL" clId="{57B73A57-06C3-491C-8F5E-2EC84EBAC7BD}" dt="2023-07-28T08:34:03.535" v="3030"/>
        <pc:sldMkLst>
          <pc:docMk/>
          <pc:sldMk cId="859980097" sldId="384"/>
        </pc:sldMkLst>
        <pc:spChg chg="mod">
          <ac:chgData name="McHarg, Catherine" userId="88b8f76c-9ae3-4745-88eb-fe0667a22af5" providerId="ADAL" clId="{57B73A57-06C3-491C-8F5E-2EC84EBAC7BD}" dt="2023-07-26T10:15:26.702" v="1479" actId="20577"/>
          <ac:spMkLst>
            <pc:docMk/>
            <pc:sldMk cId="859980097" sldId="384"/>
            <ac:spMk id="2" creationId="{AC026210-7C13-A222-6F57-F8DDF2BEC947}"/>
          </ac:spMkLst>
        </pc:spChg>
        <pc:picChg chg="mod modCrop">
          <ac:chgData name="McHarg, Catherine" userId="88b8f76c-9ae3-4745-88eb-fe0667a22af5" providerId="ADAL" clId="{57B73A57-06C3-491C-8F5E-2EC84EBAC7BD}" dt="2023-07-26T15:30:05.157" v="2435" actId="962"/>
          <ac:picMkLst>
            <pc:docMk/>
            <pc:sldMk cId="859980097" sldId="384"/>
            <ac:picMk id="5" creationId="{286E6B8F-9DA1-F02D-F22B-B88638FD1E88}"/>
          </ac:picMkLst>
        </pc:picChg>
      </pc:sldChg>
      <pc:sldChg chg="modSp add mod ord modNotesTx">
        <pc:chgData name="McHarg, Catherine" userId="88b8f76c-9ae3-4745-88eb-fe0667a22af5" providerId="ADAL" clId="{57B73A57-06C3-491C-8F5E-2EC84EBAC7BD}" dt="2023-07-28T08:34:05.826" v="3031"/>
        <pc:sldMkLst>
          <pc:docMk/>
          <pc:sldMk cId="3672753892" sldId="385"/>
        </pc:sldMkLst>
        <pc:spChg chg="mod">
          <ac:chgData name="McHarg, Catherine" userId="88b8f76c-9ae3-4745-88eb-fe0667a22af5" providerId="ADAL" clId="{57B73A57-06C3-491C-8F5E-2EC84EBAC7BD}" dt="2023-07-26T10:15:20.151" v="1472" actId="20577"/>
          <ac:spMkLst>
            <pc:docMk/>
            <pc:sldMk cId="3672753892" sldId="385"/>
            <ac:spMk id="2" creationId="{AC026210-7C13-A222-6F57-F8DDF2BEC947}"/>
          </ac:spMkLst>
        </pc:spChg>
        <pc:picChg chg="mod">
          <ac:chgData name="McHarg, Catherine" userId="88b8f76c-9ae3-4745-88eb-fe0667a22af5" providerId="ADAL" clId="{57B73A57-06C3-491C-8F5E-2EC84EBAC7BD}" dt="2023-07-26T15:29:46.564" v="2433" actId="962"/>
          <ac:picMkLst>
            <pc:docMk/>
            <pc:sldMk cId="3672753892" sldId="385"/>
            <ac:picMk id="5" creationId="{286E6B8F-9DA1-F02D-F22B-B88638FD1E88}"/>
          </ac:picMkLst>
        </pc:picChg>
      </pc:sldChg>
      <pc:sldChg chg="modSp add mod modNotesTx">
        <pc:chgData name="McHarg, Catherine" userId="88b8f76c-9ae3-4745-88eb-fe0667a22af5" providerId="ADAL" clId="{57B73A57-06C3-491C-8F5E-2EC84EBAC7BD}" dt="2023-07-28T09:04:58.320" v="3432" actId="13244"/>
        <pc:sldMkLst>
          <pc:docMk/>
          <pc:sldMk cId="2434448526" sldId="386"/>
        </pc:sldMkLst>
        <pc:spChg chg="mod ord">
          <ac:chgData name="McHarg, Catherine" userId="88b8f76c-9ae3-4745-88eb-fe0667a22af5" providerId="ADAL" clId="{57B73A57-06C3-491C-8F5E-2EC84EBAC7BD}" dt="2023-07-28T09:04:54.775" v="3431" actId="13244"/>
          <ac:spMkLst>
            <pc:docMk/>
            <pc:sldMk cId="2434448526" sldId="386"/>
            <ac:spMk id="2" creationId="{06A5076F-3E31-FFFA-82FC-279552290DBA}"/>
          </ac:spMkLst>
        </pc:spChg>
        <pc:spChg chg="mod">
          <ac:chgData name="McHarg, Catherine" userId="88b8f76c-9ae3-4745-88eb-fe0667a22af5" providerId="ADAL" clId="{57B73A57-06C3-491C-8F5E-2EC84EBAC7BD}" dt="2023-07-26T09:36:35.918" v="1129" actId="20577"/>
          <ac:spMkLst>
            <pc:docMk/>
            <pc:sldMk cId="2434448526" sldId="386"/>
            <ac:spMk id="3" creationId="{1E9CDCB3-7EA6-1EEC-9352-64ABF6A2D6C8}"/>
          </ac:spMkLst>
        </pc:spChg>
        <pc:spChg chg="mod">
          <ac:chgData name="McHarg, Catherine" userId="88b8f76c-9ae3-4745-88eb-fe0667a22af5" providerId="ADAL" clId="{57B73A57-06C3-491C-8F5E-2EC84EBAC7BD}" dt="2023-07-26T09:41:29.723" v="1187"/>
          <ac:spMkLst>
            <pc:docMk/>
            <pc:sldMk cId="2434448526" sldId="386"/>
            <ac:spMk id="5" creationId="{E1A3FFB1-F2E9-7C4F-DB59-C1E9FCE4792A}"/>
          </ac:spMkLst>
        </pc:spChg>
        <pc:picChg chg="mod ord modCrop">
          <ac:chgData name="McHarg, Catherine" userId="88b8f76c-9ae3-4745-88eb-fe0667a22af5" providerId="ADAL" clId="{57B73A57-06C3-491C-8F5E-2EC84EBAC7BD}" dt="2023-07-28T09:04:58.320" v="3432" actId="13244"/>
          <ac:picMkLst>
            <pc:docMk/>
            <pc:sldMk cId="2434448526" sldId="386"/>
            <ac:picMk id="9" creationId="{563DA5BD-2A7A-F21E-E6C3-24BF43C7B9E9}"/>
          </ac:picMkLst>
        </pc:picChg>
      </pc:sldChg>
      <pc:sldChg chg="modSp add mod">
        <pc:chgData name="McHarg, Catherine" userId="88b8f76c-9ae3-4745-88eb-fe0667a22af5" providerId="ADAL" clId="{57B73A57-06C3-491C-8F5E-2EC84EBAC7BD}" dt="2023-07-28T09:00:23.101" v="3402" actId="207"/>
        <pc:sldMkLst>
          <pc:docMk/>
          <pc:sldMk cId="2025368949" sldId="387"/>
        </pc:sldMkLst>
        <pc:spChg chg="mod">
          <ac:chgData name="McHarg, Catherine" userId="88b8f76c-9ae3-4745-88eb-fe0667a22af5" providerId="ADAL" clId="{57B73A57-06C3-491C-8F5E-2EC84EBAC7BD}" dt="2023-07-28T09:00:23.101" v="3402" actId="207"/>
          <ac:spMkLst>
            <pc:docMk/>
            <pc:sldMk cId="2025368949" sldId="387"/>
            <ac:spMk id="6" creationId="{7C964B0C-3BF5-6BCD-37C3-303BA155BC1D}"/>
          </ac:spMkLst>
        </pc:spChg>
        <pc:spChg chg="mod">
          <ac:chgData name="McHarg, Catherine" userId="88b8f76c-9ae3-4745-88eb-fe0667a22af5" providerId="ADAL" clId="{57B73A57-06C3-491C-8F5E-2EC84EBAC7BD}" dt="2023-07-26T09:37:40.246" v="1139" actId="20577"/>
          <ac:spMkLst>
            <pc:docMk/>
            <pc:sldMk cId="2025368949" sldId="387"/>
            <ac:spMk id="20" creationId="{C4E45855-1A8A-4FEC-F34A-E818158D8073}"/>
          </ac:spMkLst>
        </pc:spChg>
        <pc:spChg chg="mod">
          <ac:chgData name="McHarg, Catherine" userId="88b8f76c-9ae3-4745-88eb-fe0667a22af5" providerId="ADAL" clId="{57B73A57-06C3-491C-8F5E-2EC84EBAC7BD}" dt="2023-07-26T09:37:47.246" v="1150" actId="20577"/>
          <ac:spMkLst>
            <pc:docMk/>
            <pc:sldMk cId="2025368949" sldId="387"/>
            <ac:spMk id="28" creationId="{7F47A9C6-2E14-405D-867E-F76A1239D026}"/>
          </ac:spMkLst>
        </pc:spChg>
        <pc:picChg chg="mod">
          <ac:chgData name="McHarg, Catherine" userId="88b8f76c-9ae3-4745-88eb-fe0667a22af5" providerId="ADAL" clId="{57B73A57-06C3-491C-8F5E-2EC84EBAC7BD}" dt="2023-07-28T08:37:47.105" v="3146" actId="962"/>
          <ac:picMkLst>
            <pc:docMk/>
            <pc:sldMk cId="2025368949" sldId="387"/>
            <ac:picMk id="22" creationId="{C3582129-5A8F-486C-793F-8DF8C7EEE6F2}"/>
          </ac:picMkLst>
        </pc:picChg>
      </pc:sldChg>
      <pc:sldChg chg="modSp add mod modNotesTx">
        <pc:chgData name="McHarg, Catherine" userId="88b8f76c-9ae3-4745-88eb-fe0667a22af5" providerId="ADAL" clId="{57B73A57-06C3-491C-8F5E-2EC84EBAC7BD}" dt="2023-07-28T08:33:56.276" v="3028"/>
        <pc:sldMkLst>
          <pc:docMk/>
          <pc:sldMk cId="992176640" sldId="388"/>
        </pc:sldMkLst>
        <pc:spChg chg="mod">
          <ac:chgData name="McHarg, Catherine" userId="88b8f76c-9ae3-4745-88eb-fe0667a22af5" providerId="ADAL" clId="{57B73A57-06C3-491C-8F5E-2EC84EBAC7BD}" dt="2023-07-26T09:38:15.377" v="1152"/>
          <ac:spMkLst>
            <pc:docMk/>
            <pc:sldMk cId="992176640" sldId="388"/>
            <ac:spMk id="2" creationId="{AC026210-7C13-A222-6F57-F8DDF2BEC947}"/>
          </ac:spMkLst>
        </pc:spChg>
        <pc:picChg chg="mod modCrop">
          <ac:chgData name="McHarg, Catherine" userId="88b8f76c-9ae3-4745-88eb-fe0667a22af5" providerId="ADAL" clId="{57B73A57-06C3-491C-8F5E-2EC84EBAC7BD}" dt="2023-07-26T15:33:45.248" v="2653" actId="962"/>
          <ac:picMkLst>
            <pc:docMk/>
            <pc:sldMk cId="992176640" sldId="388"/>
            <ac:picMk id="5" creationId="{286E6B8F-9DA1-F02D-F22B-B88638FD1E88}"/>
          </ac:picMkLst>
        </pc:picChg>
      </pc:sldChg>
      <pc:sldChg chg="modSp add mod modNotesTx">
        <pc:chgData name="McHarg, Catherine" userId="88b8f76c-9ae3-4745-88eb-fe0667a22af5" providerId="ADAL" clId="{57B73A57-06C3-491C-8F5E-2EC84EBAC7BD}" dt="2023-07-28T08:33:53.946" v="3027"/>
        <pc:sldMkLst>
          <pc:docMk/>
          <pc:sldMk cId="3224507136" sldId="389"/>
        </pc:sldMkLst>
        <pc:spChg chg="mod">
          <ac:chgData name="McHarg, Catherine" userId="88b8f76c-9ae3-4745-88eb-fe0667a22af5" providerId="ADAL" clId="{57B73A57-06C3-491C-8F5E-2EC84EBAC7BD}" dt="2023-07-26T10:15:45.095" v="1486" actId="20577"/>
          <ac:spMkLst>
            <pc:docMk/>
            <pc:sldMk cId="3224507136" sldId="389"/>
            <ac:spMk id="2" creationId="{AC026210-7C13-A222-6F57-F8DDF2BEC947}"/>
          </ac:spMkLst>
        </pc:spChg>
        <pc:picChg chg="mod modCrop">
          <ac:chgData name="McHarg, Catherine" userId="88b8f76c-9ae3-4745-88eb-fe0667a22af5" providerId="ADAL" clId="{57B73A57-06C3-491C-8F5E-2EC84EBAC7BD}" dt="2023-07-26T15:34:18.406" v="2659" actId="962"/>
          <ac:picMkLst>
            <pc:docMk/>
            <pc:sldMk cId="3224507136" sldId="389"/>
            <ac:picMk id="5" creationId="{286E6B8F-9DA1-F02D-F22B-B88638FD1E88}"/>
          </ac:picMkLst>
        </pc:picChg>
      </pc:sldChg>
      <pc:sldChg chg="modSp add mod modNotesTx">
        <pc:chgData name="McHarg, Catherine" userId="88b8f76c-9ae3-4745-88eb-fe0667a22af5" providerId="ADAL" clId="{57B73A57-06C3-491C-8F5E-2EC84EBAC7BD}" dt="2023-07-28T09:05:08.874" v="3434" actId="13244"/>
        <pc:sldMkLst>
          <pc:docMk/>
          <pc:sldMk cId="3726343382" sldId="390"/>
        </pc:sldMkLst>
        <pc:spChg chg="mod ord">
          <ac:chgData name="McHarg, Catherine" userId="88b8f76c-9ae3-4745-88eb-fe0667a22af5" providerId="ADAL" clId="{57B73A57-06C3-491C-8F5E-2EC84EBAC7BD}" dt="2023-07-28T09:05:06.233" v="3433" actId="13244"/>
          <ac:spMkLst>
            <pc:docMk/>
            <pc:sldMk cId="3726343382" sldId="390"/>
            <ac:spMk id="2" creationId="{06A5076F-3E31-FFFA-82FC-279552290DBA}"/>
          </ac:spMkLst>
        </pc:spChg>
        <pc:spChg chg="mod">
          <ac:chgData name="McHarg, Catherine" userId="88b8f76c-9ae3-4745-88eb-fe0667a22af5" providerId="ADAL" clId="{57B73A57-06C3-491C-8F5E-2EC84EBAC7BD}" dt="2023-07-26T09:45:37.382" v="1238" actId="20577"/>
          <ac:spMkLst>
            <pc:docMk/>
            <pc:sldMk cId="3726343382" sldId="390"/>
            <ac:spMk id="3" creationId="{1E9CDCB3-7EA6-1EEC-9352-64ABF6A2D6C8}"/>
          </ac:spMkLst>
        </pc:spChg>
        <pc:spChg chg="mod">
          <ac:chgData name="McHarg, Catherine" userId="88b8f76c-9ae3-4745-88eb-fe0667a22af5" providerId="ADAL" clId="{57B73A57-06C3-491C-8F5E-2EC84EBAC7BD}" dt="2023-07-26T09:43:56.925" v="1216" actId="20577"/>
          <ac:spMkLst>
            <pc:docMk/>
            <pc:sldMk cId="3726343382" sldId="390"/>
            <ac:spMk id="5" creationId="{E1A3FFB1-F2E9-7C4F-DB59-C1E9FCE4792A}"/>
          </ac:spMkLst>
        </pc:spChg>
        <pc:picChg chg="mod ord modCrop">
          <ac:chgData name="McHarg, Catherine" userId="88b8f76c-9ae3-4745-88eb-fe0667a22af5" providerId="ADAL" clId="{57B73A57-06C3-491C-8F5E-2EC84EBAC7BD}" dt="2023-07-28T09:05:08.874" v="3434" actId="13244"/>
          <ac:picMkLst>
            <pc:docMk/>
            <pc:sldMk cId="3726343382" sldId="390"/>
            <ac:picMk id="9" creationId="{563DA5BD-2A7A-F21E-E6C3-24BF43C7B9E9}"/>
          </ac:picMkLst>
        </pc:picChg>
      </pc:sldChg>
      <pc:sldChg chg="modSp add del mod">
        <pc:chgData name="McHarg, Catherine" userId="88b8f76c-9ae3-4745-88eb-fe0667a22af5" providerId="ADAL" clId="{57B73A57-06C3-491C-8F5E-2EC84EBAC7BD}" dt="2023-07-26T09:42:28.868" v="1198" actId="47"/>
        <pc:sldMkLst>
          <pc:docMk/>
          <pc:sldMk cId="4074412804" sldId="390"/>
        </pc:sldMkLst>
        <pc:spChg chg="mod">
          <ac:chgData name="McHarg, Catherine" userId="88b8f76c-9ae3-4745-88eb-fe0667a22af5" providerId="ADAL" clId="{57B73A57-06C3-491C-8F5E-2EC84EBAC7BD}" dt="2023-07-26T09:40:58.102" v="1172" actId="20577"/>
          <ac:spMkLst>
            <pc:docMk/>
            <pc:sldMk cId="4074412804" sldId="390"/>
            <ac:spMk id="2" creationId="{06A5076F-3E31-FFFA-82FC-279552290DBA}"/>
          </ac:spMkLst>
        </pc:spChg>
        <pc:spChg chg="mod">
          <ac:chgData name="McHarg, Catherine" userId="88b8f76c-9ae3-4745-88eb-fe0667a22af5" providerId="ADAL" clId="{57B73A57-06C3-491C-8F5E-2EC84EBAC7BD}" dt="2023-07-26T09:41:42.250" v="1195" actId="14100"/>
          <ac:spMkLst>
            <pc:docMk/>
            <pc:sldMk cId="4074412804" sldId="390"/>
            <ac:spMk id="5" creationId="{E1A3FFB1-F2E9-7C4F-DB59-C1E9FCE4792A}"/>
          </ac:spMkLst>
        </pc:spChg>
        <pc:picChg chg="mod">
          <ac:chgData name="McHarg, Catherine" userId="88b8f76c-9ae3-4745-88eb-fe0667a22af5" providerId="ADAL" clId="{57B73A57-06C3-491C-8F5E-2EC84EBAC7BD}" dt="2023-07-26T09:42:15.133" v="1196" actId="14826"/>
          <ac:picMkLst>
            <pc:docMk/>
            <pc:sldMk cId="4074412804" sldId="390"/>
            <ac:picMk id="9" creationId="{563DA5BD-2A7A-F21E-E6C3-24BF43C7B9E9}"/>
          </ac:picMkLst>
        </pc:picChg>
      </pc:sldChg>
      <pc:sldChg chg="modSp add mod">
        <pc:chgData name="McHarg, Catherine" userId="88b8f76c-9ae3-4745-88eb-fe0667a22af5" providerId="ADAL" clId="{57B73A57-06C3-491C-8F5E-2EC84EBAC7BD}" dt="2023-07-28T09:00:17.192" v="3401" actId="207"/>
        <pc:sldMkLst>
          <pc:docMk/>
          <pc:sldMk cId="3375931722" sldId="391"/>
        </pc:sldMkLst>
        <pc:spChg chg="mod">
          <ac:chgData name="McHarg, Catherine" userId="88b8f76c-9ae3-4745-88eb-fe0667a22af5" providerId="ADAL" clId="{57B73A57-06C3-491C-8F5E-2EC84EBAC7BD}" dt="2023-07-28T09:00:17.192" v="3401" actId="207"/>
          <ac:spMkLst>
            <pc:docMk/>
            <pc:sldMk cId="3375931722" sldId="391"/>
            <ac:spMk id="6" creationId="{7C964B0C-3BF5-6BCD-37C3-303BA155BC1D}"/>
          </ac:spMkLst>
        </pc:spChg>
        <pc:spChg chg="mod">
          <ac:chgData name="McHarg, Catherine" userId="88b8f76c-9ae3-4745-88eb-fe0667a22af5" providerId="ADAL" clId="{57B73A57-06C3-491C-8F5E-2EC84EBAC7BD}" dt="2023-07-26T09:46:02.014" v="1248" actId="20577"/>
          <ac:spMkLst>
            <pc:docMk/>
            <pc:sldMk cId="3375931722" sldId="391"/>
            <ac:spMk id="20" creationId="{C4E45855-1A8A-4FEC-F34A-E818158D8073}"/>
          </ac:spMkLst>
        </pc:spChg>
        <pc:spChg chg="mod">
          <ac:chgData name="McHarg, Catherine" userId="88b8f76c-9ae3-4745-88eb-fe0667a22af5" providerId="ADAL" clId="{57B73A57-06C3-491C-8F5E-2EC84EBAC7BD}" dt="2023-07-26T09:46:11.191" v="1260" actId="20577"/>
          <ac:spMkLst>
            <pc:docMk/>
            <pc:sldMk cId="3375931722" sldId="391"/>
            <ac:spMk id="28" creationId="{7F47A9C6-2E14-405D-867E-F76A1239D026}"/>
          </ac:spMkLst>
        </pc:spChg>
        <pc:picChg chg="mod">
          <ac:chgData name="McHarg, Catherine" userId="88b8f76c-9ae3-4745-88eb-fe0667a22af5" providerId="ADAL" clId="{57B73A57-06C3-491C-8F5E-2EC84EBAC7BD}" dt="2023-07-28T08:38:03.955" v="3164" actId="962"/>
          <ac:picMkLst>
            <pc:docMk/>
            <pc:sldMk cId="3375931722" sldId="391"/>
            <ac:picMk id="22" creationId="{C3582129-5A8F-486C-793F-8DF8C7EEE6F2}"/>
          </ac:picMkLst>
        </pc:picChg>
      </pc:sldChg>
      <pc:sldChg chg="add del">
        <pc:chgData name="McHarg, Catherine" userId="88b8f76c-9ae3-4745-88eb-fe0667a22af5" providerId="ADAL" clId="{57B73A57-06C3-491C-8F5E-2EC84EBAC7BD}" dt="2023-07-26T09:42:28.121" v="1197" actId="47"/>
        <pc:sldMkLst>
          <pc:docMk/>
          <pc:sldMk cId="3462090963" sldId="391"/>
        </pc:sldMkLst>
      </pc:sldChg>
      <pc:sldChg chg="modSp add mod modNotesTx">
        <pc:chgData name="McHarg, Catherine" userId="88b8f76c-9ae3-4745-88eb-fe0667a22af5" providerId="ADAL" clId="{57B73A57-06C3-491C-8F5E-2EC84EBAC7BD}" dt="2023-07-28T08:33:48.648" v="3025"/>
        <pc:sldMkLst>
          <pc:docMk/>
          <pc:sldMk cId="363457992" sldId="392"/>
        </pc:sldMkLst>
        <pc:spChg chg="mod">
          <ac:chgData name="McHarg, Catherine" userId="88b8f76c-9ae3-4745-88eb-fe0667a22af5" providerId="ADAL" clId="{57B73A57-06C3-491C-8F5E-2EC84EBAC7BD}" dt="2023-07-26T09:46:52.517" v="1265" actId="20577"/>
          <ac:spMkLst>
            <pc:docMk/>
            <pc:sldMk cId="363457992" sldId="392"/>
            <ac:spMk id="2" creationId="{AC026210-7C13-A222-6F57-F8DDF2BEC947}"/>
          </ac:spMkLst>
        </pc:spChg>
        <pc:picChg chg="mod">
          <ac:chgData name="McHarg, Catherine" userId="88b8f76c-9ae3-4745-88eb-fe0667a22af5" providerId="ADAL" clId="{57B73A57-06C3-491C-8F5E-2EC84EBAC7BD}" dt="2023-07-26T15:38:15.353" v="2663" actId="962"/>
          <ac:picMkLst>
            <pc:docMk/>
            <pc:sldMk cId="363457992" sldId="392"/>
            <ac:picMk id="5" creationId="{286E6B8F-9DA1-F02D-F22B-B88638FD1E88}"/>
          </ac:picMkLst>
        </pc:picChg>
      </pc:sldChg>
      <pc:sldChg chg="add del">
        <pc:chgData name="McHarg, Catherine" userId="88b8f76c-9ae3-4745-88eb-fe0667a22af5" providerId="ADAL" clId="{57B73A57-06C3-491C-8F5E-2EC84EBAC7BD}" dt="2023-07-26T09:42:30.796" v="1199" actId="47"/>
        <pc:sldMkLst>
          <pc:docMk/>
          <pc:sldMk cId="1140935357" sldId="392"/>
        </pc:sldMkLst>
      </pc:sldChg>
      <pc:sldChg chg="modSp add mod modNotesTx">
        <pc:chgData name="McHarg, Catherine" userId="88b8f76c-9ae3-4745-88eb-fe0667a22af5" providerId="ADAL" clId="{57B73A57-06C3-491C-8F5E-2EC84EBAC7BD}" dt="2023-07-28T08:33:45.165" v="3024"/>
        <pc:sldMkLst>
          <pc:docMk/>
          <pc:sldMk cId="2081555118" sldId="393"/>
        </pc:sldMkLst>
        <pc:spChg chg="mod">
          <ac:chgData name="McHarg, Catherine" userId="88b8f76c-9ae3-4745-88eb-fe0667a22af5" providerId="ADAL" clId="{57B73A57-06C3-491C-8F5E-2EC84EBAC7BD}" dt="2023-07-26T09:47:26.251" v="1268" actId="20577"/>
          <ac:spMkLst>
            <pc:docMk/>
            <pc:sldMk cId="2081555118" sldId="393"/>
            <ac:spMk id="2" creationId="{AC026210-7C13-A222-6F57-F8DDF2BEC947}"/>
          </ac:spMkLst>
        </pc:spChg>
        <pc:picChg chg="mod modCrop">
          <ac:chgData name="McHarg, Catherine" userId="88b8f76c-9ae3-4745-88eb-fe0667a22af5" providerId="ADAL" clId="{57B73A57-06C3-491C-8F5E-2EC84EBAC7BD}" dt="2023-07-26T15:38:28.889" v="2665" actId="962"/>
          <ac:picMkLst>
            <pc:docMk/>
            <pc:sldMk cId="2081555118" sldId="393"/>
            <ac:picMk id="5" creationId="{286E6B8F-9DA1-F02D-F22B-B88638FD1E88}"/>
          </ac:picMkLst>
        </pc:picChg>
      </pc:sldChg>
      <pc:sldChg chg="modSp add mod modNotesTx">
        <pc:chgData name="McHarg, Catherine" userId="88b8f76c-9ae3-4745-88eb-fe0667a22af5" providerId="ADAL" clId="{57B73A57-06C3-491C-8F5E-2EC84EBAC7BD}" dt="2023-07-28T08:33:43.235" v="3023"/>
        <pc:sldMkLst>
          <pc:docMk/>
          <pc:sldMk cId="446172954" sldId="394"/>
        </pc:sldMkLst>
        <pc:spChg chg="mod">
          <ac:chgData name="McHarg, Catherine" userId="88b8f76c-9ae3-4745-88eb-fe0667a22af5" providerId="ADAL" clId="{57B73A57-06C3-491C-8F5E-2EC84EBAC7BD}" dt="2023-07-26T10:16:23.067" v="1489"/>
          <ac:spMkLst>
            <pc:docMk/>
            <pc:sldMk cId="446172954" sldId="394"/>
            <ac:spMk id="2" creationId="{AC026210-7C13-A222-6F57-F8DDF2BEC947}"/>
          </ac:spMkLst>
        </pc:spChg>
        <pc:picChg chg="mod modCrop">
          <ac:chgData name="McHarg, Catherine" userId="88b8f76c-9ae3-4745-88eb-fe0667a22af5" providerId="ADAL" clId="{57B73A57-06C3-491C-8F5E-2EC84EBAC7BD}" dt="2023-07-26T15:38:53.465" v="2667" actId="962"/>
          <ac:picMkLst>
            <pc:docMk/>
            <pc:sldMk cId="446172954" sldId="394"/>
            <ac:picMk id="5" creationId="{286E6B8F-9DA1-F02D-F22B-B88638FD1E88}"/>
          </ac:picMkLst>
        </pc:picChg>
      </pc:sldChg>
      <pc:sldChg chg="modSp add mod modNotesTx">
        <pc:chgData name="McHarg, Catherine" userId="88b8f76c-9ae3-4745-88eb-fe0667a22af5" providerId="ADAL" clId="{57B73A57-06C3-491C-8F5E-2EC84EBAC7BD}" dt="2023-07-28T09:05:19.059" v="3436" actId="13244"/>
        <pc:sldMkLst>
          <pc:docMk/>
          <pc:sldMk cId="3028273728" sldId="395"/>
        </pc:sldMkLst>
        <pc:spChg chg="mod ord">
          <ac:chgData name="McHarg, Catherine" userId="88b8f76c-9ae3-4745-88eb-fe0667a22af5" providerId="ADAL" clId="{57B73A57-06C3-491C-8F5E-2EC84EBAC7BD}" dt="2023-07-28T09:05:16.874" v="3435" actId="13244"/>
          <ac:spMkLst>
            <pc:docMk/>
            <pc:sldMk cId="3028273728" sldId="395"/>
            <ac:spMk id="2" creationId="{06A5076F-3E31-FFFA-82FC-279552290DBA}"/>
          </ac:spMkLst>
        </pc:spChg>
        <pc:spChg chg="mod">
          <ac:chgData name="McHarg, Catherine" userId="88b8f76c-9ae3-4745-88eb-fe0667a22af5" providerId="ADAL" clId="{57B73A57-06C3-491C-8F5E-2EC84EBAC7BD}" dt="2023-07-26T09:54:26.225" v="1304"/>
          <ac:spMkLst>
            <pc:docMk/>
            <pc:sldMk cId="3028273728" sldId="395"/>
            <ac:spMk id="3" creationId="{1E9CDCB3-7EA6-1EEC-9352-64ABF6A2D6C8}"/>
          </ac:spMkLst>
        </pc:spChg>
        <pc:spChg chg="mod">
          <ac:chgData name="McHarg, Catherine" userId="88b8f76c-9ae3-4745-88eb-fe0667a22af5" providerId="ADAL" clId="{57B73A57-06C3-491C-8F5E-2EC84EBAC7BD}" dt="2023-07-26T09:55:52.465" v="1305" actId="20577"/>
          <ac:spMkLst>
            <pc:docMk/>
            <pc:sldMk cId="3028273728" sldId="395"/>
            <ac:spMk id="5" creationId="{E1A3FFB1-F2E9-7C4F-DB59-C1E9FCE4792A}"/>
          </ac:spMkLst>
        </pc:spChg>
        <pc:picChg chg="mod ord">
          <ac:chgData name="McHarg, Catherine" userId="88b8f76c-9ae3-4745-88eb-fe0667a22af5" providerId="ADAL" clId="{57B73A57-06C3-491C-8F5E-2EC84EBAC7BD}" dt="2023-07-28T09:05:19.059" v="3436" actId="13244"/>
          <ac:picMkLst>
            <pc:docMk/>
            <pc:sldMk cId="3028273728" sldId="395"/>
            <ac:picMk id="9" creationId="{563DA5BD-2A7A-F21E-E6C3-24BF43C7B9E9}"/>
          </ac:picMkLst>
        </pc:picChg>
      </pc:sldChg>
      <pc:sldChg chg="modSp add mod">
        <pc:chgData name="McHarg, Catherine" userId="88b8f76c-9ae3-4745-88eb-fe0667a22af5" providerId="ADAL" clId="{57B73A57-06C3-491C-8F5E-2EC84EBAC7BD}" dt="2023-07-28T09:00:10.547" v="3400" actId="207"/>
        <pc:sldMkLst>
          <pc:docMk/>
          <pc:sldMk cId="2605751308" sldId="396"/>
        </pc:sldMkLst>
        <pc:spChg chg="mod">
          <ac:chgData name="McHarg, Catherine" userId="88b8f76c-9ae3-4745-88eb-fe0667a22af5" providerId="ADAL" clId="{57B73A57-06C3-491C-8F5E-2EC84EBAC7BD}" dt="2023-07-28T09:00:10.547" v="3400" actId="207"/>
          <ac:spMkLst>
            <pc:docMk/>
            <pc:sldMk cId="2605751308" sldId="396"/>
            <ac:spMk id="6" creationId="{7C964B0C-3BF5-6BCD-37C3-303BA155BC1D}"/>
          </ac:spMkLst>
        </pc:spChg>
        <pc:spChg chg="mod">
          <ac:chgData name="McHarg, Catherine" userId="88b8f76c-9ae3-4745-88eb-fe0667a22af5" providerId="ADAL" clId="{57B73A57-06C3-491C-8F5E-2EC84EBAC7BD}" dt="2023-07-26T09:56:22.542" v="1319" actId="20577"/>
          <ac:spMkLst>
            <pc:docMk/>
            <pc:sldMk cId="2605751308" sldId="396"/>
            <ac:spMk id="20" creationId="{C4E45855-1A8A-4FEC-F34A-E818158D8073}"/>
          </ac:spMkLst>
        </pc:spChg>
        <pc:spChg chg="mod">
          <ac:chgData name="McHarg, Catherine" userId="88b8f76c-9ae3-4745-88eb-fe0667a22af5" providerId="ADAL" clId="{57B73A57-06C3-491C-8F5E-2EC84EBAC7BD}" dt="2023-07-26T09:56:30.366" v="1334" actId="20577"/>
          <ac:spMkLst>
            <pc:docMk/>
            <pc:sldMk cId="2605751308" sldId="396"/>
            <ac:spMk id="28" creationId="{7F47A9C6-2E14-405D-867E-F76A1239D026}"/>
          </ac:spMkLst>
        </pc:spChg>
        <pc:picChg chg="mod">
          <ac:chgData name="McHarg, Catherine" userId="88b8f76c-9ae3-4745-88eb-fe0667a22af5" providerId="ADAL" clId="{57B73A57-06C3-491C-8F5E-2EC84EBAC7BD}" dt="2023-07-28T08:38:14.035" v="3180" actId="962"/>
          <ac:picMkLst>
            <pc:docMk/>
            <pc:sldMk cId="2605751308" sldId="396"/>
            <ac:picMk id="22" creationId="{C3582129-5A8F-486C-793F-8DF8C7EEE6F2}"/>
          </ac:picMkLst>
        </pc:picChg>
      </pc:sldChg>
      <pc:sldChg chg="modSp add mod modNotesTx">
        <pc:chgData name="McHarg, Catherine" userId="88b8f76c-9ae3-4745-88eb-fe0667a22af5" providerId="ADAL" clId="{57B73A57-06C3-491C-8F5E-2EC84EBAC7BD}" dt="2023-07-28T08:33:38.015" v="3021"/>
        <pc:sldMkLst>
          <pc:docMk/>
          <pc:sldMk cId="378961160" sldId="397"/>
        </pc:sldMkLst>
        <pc:spChg chg="mod">
          <ac:chgData name="McHarg, Catherine" userId="88b8f76c-9ae3-4745-88eb-fe0667a22af5" providerId="ADAL" clId="{57B73A57-06C3-491C-8F5E-2EC84EBAC7BD}" dt="2023-07-26T10:00:31.819" v="1347" actId="20577"/>
          <ac:spMkLst>
            <pc:docMk/>
            <pc:sldMk cId="378961160" sldId="397"/>
            <ac:spMk id="2" creationId="{AC026210-7C13-A222-6F57-F8DDF2BEC947}"/>
          </ac:spMkLst>
        </pc:spChg>
        <pc:picChg chg="mod">
          <ac:chgData name="McHarg, Catherine" userId="88b8f76c-9ae3-4745-88eb-fe0667a22af5" providerId="ADAL" clId="{57B73A57-06C3-491C-8F5E-2EC84EBAC7BD}" dt="2023-07-26T15:39:19.033" v="2671" actId="962"/>
          <ac:picMkLst>
            <pc:docMk/>
            <pc:sldMk cId="378961160" sldId="397"/>
            <ac:picMk id="5" creationId="{286E6B8F-9DA1-F02D-F22B-B88638FD1E88}"/>
          </ac:picMkLst>
        </pc:picChg>
      </pc:sldChg>
      <pc:sldChg chg="modSp add mod modNotesTx">
        <pc:chgData name="McHarg, Catherine" userId="88b8f76c-9ae3-4745-88eb-fe0667a22af5" providerId="ADAL" clId="{57B73A57-06C3-491C-8F5E-2EC84EBAC7BD}" dt="2023-07-28T08:33:29.055" v="3018"/>
        <pc:sldMkLst>
          <pc:docMk/>
          <pc:sldMk cId="2717897095" sldId="398"/>
        </pc:sldMkLst>
        <pc:spChg chg="mod">
          <ac:chgData name="McHarg, Catherine" userId="88b8f76c-9ae3-4745-88eb-fe0667a22af5" providerId="ADAL" clId="{57B73A57-06C3-491C-8F5E-2EC84EBAC7BD}" dt="2023-07-26T10:01:22.630" v="1354" actId="20577"/>
          <ac:spMkLst>
            <pc:docMk/>
            <pc:sldMk cId="2717897095" sldId="398"/>
            <ac:spMk id="2" creationId="{AC026210-7C13-A222-6F57-F8DDF2BEC947}"/>
          </ac:spMkLst>
        </pc:spChg>
        <pc:picChg chg="mod">
          <ac:chgData name="McHarg, Catherine" userId="88b8f76c-9ae3-4745-88eb-fe0667a22af5" providerId="ADAL" clId="{57B73A57-06C3-491C-8F5E-2EC84EBAC7BD}" dt="2023-07-26T15:50:31.901" v="2771" actId="962"/>
          <ac:picMkLst>
            <pc:docMk/>
            <pc:sldMk cId="2717897095" sldId="398"/>
            <ac:picMk id="5" creationId="{286E6B8F-9DA1-F02D-F22B-B88638FD1E88}"/>
          </ac:picMkLst>
        </pc:picChg>
      </pc:sldChg>
      <pc:sldChg chg="modSp add mod modNotesTx">
        <pc:chgData name="McHarg, Catherine" userId="88b8f76c-9ae3-4745-88eb-fe0667a22af5" providerId="ADAL" clId="{57B73A57-06C3-491C-8F5E-2EC84EBAC7BD}" dt="2023-07-28T08:33:36.006" v="3020"/>
        <pc:sldMkLst>
          <pc:docMk/>
          <pc:sldMk cId="461128250" sldId="399"/>
        </pc:sldMkLst>
        <pc:spChg chg="mod">
          <ac:chgData name="McHarg, Catherine" userId="88b8f76c-9ae3-4745-88eb-fe0667a22af5" providerId="ADAL" clId="{57B73A57-06C3-491C-8F5E-2EC84EBAC7BD}" dt="2023-07-26T10:16:36.796" v="1492"/>
          <ac:spMkLst>
            <pc:docMk/>
            <pc:sldMk cId="461128250" sldId="399"/>
            <ac:spMk id="2" creationId="{AC026210-7C13-A222-6F57-F8DDF2BEC947}"/>
          </ac:spMkLst>
        </pc:spChg>
        <pc:picChg chg="mod modCrop">
          <ac:chgData name="McHarg, Catherine" userId="88b8f76c-9ae3-4745-88eb-fe0667a22af5" providerId="ADAL" clId="{57B73A57-06C3-491C-8F5E-2EC84EBAC7BD}" dt="2023-07-26T15:42:05.105" v="2673" actId="962"/>
          <ac:picMkLst>
            <pc:docMk/>
            <pc:sldMk cId="461128250" sldId="399"/>
            <ac:picMk id="5" creationId="{286E6B8F-9DA1-F02D-F22B-B88638FD1E88}"/>
          </ac:picMkLst>
        </pc:picChg>
      </pc:sldChg>
      <pc:sldChg chg="add del">
        <pc:chgData name="McHarg, Catherine" userId="88b8f76c-9ae3-4745-88eb-fe0667a22af5" providerId="ADAL" clId="{57B73A57-06C3-491C-8F5E-2EC84EBAC7BD}" dt="2023-07-26T10:02:30.360" v="1356" actId="47"/>
        <pc:sldMkLst>
          <pc:docMk/>
          <pc:sldMk cId="3917153115" sldId="399"/>
        </pc:sldMkLst>
      </pc:sldChg>
      <pc:sldChg chg="addSp delSp modSp add mod modNotesTx">
        <pc:chgData name="McHarg, Catherine" userId="88b8f76c-9ae3-4745-88eb-fe0667a22af5" providerId="ADAL" clId="{57B73A57-06C3-491C-8F5E-2EC84EBAC7BD}" dt="2023-07-26T15:42:47.153" v="2751" actId="962"/>
        <pc:sldMkLst>
          <pc:docMk/>
          <pc:sldMk cId="775828177" sldId="400"/>
        </pc:sldMkLst>
        <pc:spChg chg="mod">
          <ac:chgData name="McHarg, Catherine" userId="88b8f76c-9ae3-4745-88eb-fe0667a22af5" providerId="ADAL" clId="{57B73A57-06C3-491C-8F5E-2EC84EBAC7BD}" dt="2023-07-26T10:12:42.735" v="1422" actId="20577"/>
          <ac:spMkLst>
            <pc:docMk/>
            <pc:sldMk cId="775828177" sldId="400"/>
            <ac:spMk id="2" creationId="{AC026210-7C13-A222-6F57-F8DDF2BEC947}"/>
          </ac:spMkLst>
        </pc:spChg>
        <pc:spChg chg="add del mod">
          <ac:chgData name="McHarg, Catherine" userId="88b8f76c-9ae3-4745-88eb-fe0667a22af5" providerId="ADAL" clId="{57B73A57-06C3-491C-8F5E-2EC84EBAC7BD}" dt="2023-07-26T10:06:22.698" v="1360" actId="931"/>
          <ac:spMkLst>
            <pc:docMk/>
            <pc:sldMk cId="775828177" sldId="400"/>
            <ac:spMk id="4" creationId="{530A1987-1A08-8DC6-3271-8A480ED375E4}"/>
          </ac:spMkLst>
        </pc:spChg>
        <pc:picChg chg="del">
          <ac:chgData name="McHarg, Catherine" userId="88b8f76c-9ae3-4745-88eb-fe0667a22af5" providerId="ADAL" clId="{57B73A57-06C3-491C-8F5E-2EC84EBAC7BD}" dt="2023-07-26T10:02:45.248" v="1359" actId="478"/>
          <ac:picMkLst>
            <pc:docMk/>
            <pc:sldMk cId="775828177" sldId="400"/>
            <ac:picMk id="5" creationId="{286E6B8F-9DA1-F02D-F22B-B88638FD1E88}"/>
          </ac:picMkLst>
        </pc:picChg>
        <pc:picChg chg="add mod">
          <ac:chgData name="McHarg, Catherine" userId="88b8f76c-9ae3-4745-88eb-fe0667a22af5" providerId="ADAL" clId="{57B73A57-06C3-491C-8F5E-2EC84EBAC7BD}" dt="2023-07-26T15:42:47.153" v="2751" actId="962"/>
          <ac:picMkLst>
            <pc:docMk/>
            <pc:sldMk cId="775828177" sldId="400"/>
            <ac:picMk id="7" creationId="{8D4D733F-1C69-4B1B-3ACC-50EEFCBB4742}"/>
          </ac:picMkLst>
        </pc:picChg>
      </pc:sldChg>
      <pc:sldChg chg="modSp add mod modNotesTx">
        <pc:chgData name="McHarg, Catherine" userId="88b8f76c-9ae3-4745-88eb-fe0667a22af5" providerId="ADAL" clId="{57B73A57-06C3-491C-8F5E-2EC84EBAC7BD}" dt="2023-07-28T09:05:28.716" v="3438" actId="13244"/>
        <pc:sldMkLst>
          <pc:docMk/>
          <pc:sldMk cId="483223737" sldId="401"/>
        </pc:sldMkLst>
        <pc:spChg chg="mod ord">
          <ac:chgData name="McHarg, Catherine" userId="88b8f76c-9ae3-4745-88eb-fe0667a22af5" providerId="ADAL" clId="{57B73A57-06C3-491C-8F5E-2EC84EBAC7BD}" dt="2023-07-28T09:05:26.379" v="3437" actId="13244"/>
          <ac:spMkLst>
            <pc:docMk/>
            <pc:sldMk cId="483223737" sldId="401"/>
            <ac:spMk id="2" creationId="{06A5076F-3E31-FFFA-82FC-279552290DBA}"/>
          </ac:spMkLst>
        </pc:spChg>
        <pc:spChg chg="mod">
          <ac:chgData name="McHarg, Catherine" userId="88b8f76c-9ae3-4745-88eb-fe0667a22af5" providerId="ADAL" clId="{57B73A57-06C3-491C-8F5E-2EC84EBAC7BD}" dt="2023-07-26T10:20:27.510" v="1531" actId="20577"/>
          <ac:spMkLst>
            <pc:docMk/>
            <pc:sldMk cId="483223737" sldId="401"/>
            <ac:spMk id="3" creationId="{1E9CDCB3-7EA6-1EEC-9352-64ABF6A2D6C8}"/>
          </ac:spMkLst>
        </pc:spChg>
        <pc:picChg chg="mod ord modCrop">
          <ac:chgData name="McHarg, Catherine" userId="88b8f76c-9ae3-4745-88eb-fe0667a22af5" providerId="ADAL" clId="{57B73A57-06C3-491C-8F5E-2EC84EBAC7BD}" dt="2023-07-28T09:05:28.716" v="3438" actId="13244"/>
          <ac:picMkLst>
            <pc:docMk/>
            <pc:sldMk cId="483223737" sldId="401"/>
            <ac:picMk id="9" creationId="{563DA5BD-2A7A-F21E-E6C3-24BF43C7B9E9}"/>
          </ac:picMkLst>
        </pc:picChg>
      </pc:sldChg>
      <pc:sldChg chg="modSp add mod">
        <pc:chgData name="McHarg, Catherine" userId="88b8f76c-9ae3-4745-88eb-fe0667a22af5" providerId="ADAL" clId="{57B73A57-06C3-491C-8F5E-2EC84EBAC7BD}" dt="2023-07-28T09:00:03.665" v="3399" actId="207"/>
        <pc:sldMkLst>
          <pc:docMk/>
          <pc:sldMk cId="2257525467" sldId="402"/>
        </pc:sldMkLst>
        <pc:spChg chg="mod">
          <ac:chgData name="McHarg, Catherine" userId="88b8f76c-9ae3-4745-88eb-fe0667a22af5" providerId="ADAL" clId="{57B73A57-06C3-491C-8F5E-2EC84EBAC7BD}" dt="2023-07-28T09:00:03.665" v="3399" actId="207"/>
          <ac:spMkLst>
            <pc:docMk/>
            <pc:sldMk cId="2257525467" sldId="402"/>
            <ac:spMk id="6" creationId="{7C964B0C-3BF5-6BCD-37C3-303BA155BC1D}"/>
          </ac:spMkLst>
        </pc:spChg>
        <pc:spChg chg="mod">
          <ac:chgData name="McHarg, Catherine" userId="88b8f76c-9ae3-4745-88eb-fe0667a22af5" providerId="ADAL" clId="{57B73A57-06C3-491C-8F5E-2EC84EBAC7BD}" dt="2023-07-26T14:16:47.283" v="1570" actId="20577"/>
          <ac:spMkLst>
            <pc:docMk/>
            <pc:sldMk cId="2257525467" sldId="402"/>
            <ac:spMk id="20" creationId="{C4E45855-1A8A-4FEC-F34A-E818158D8073}"/>
          </ac:spMkLst>
        </pc:spChg>
        <pc:spChg chg="mod">
          <ac:chgData name="McHarg, Catherine" userId="88b8f76c-9ae3-4745-88eb-fe0667a22af5" providerId="ADAL" clId="{57B73A57-06C3-491C-8F5E-2EC84EBAC7BD}" dt="2023-07-26T14:17:52.120" v="1591" actId="1076"/>
          <ac:spMkLst>
            <pc:docMk/>
            <pc:sldMk cId="2257525467" sldId="402"/>
            <ac:spMk id="28" creationId="{7F47A9C6-2E14-405D-867E-F76A1239D026}"/>
          </ac:spMkLst>
        </pc:spChg>
        <pc:grpChg chg="mod">
          <ac:chgData name="McHarg, Catherine" userId="88b8f76c-9ae3-4745-88eb-fe0667a22af5" providerId="ADAL" clId="{57B73A57-06C3-491C-8F5E-2EC84EBAC7BD}" dt="2023-07-26T14:17:45.221" v="1590" actId="14100"/>
          <ac:grpSpMkLst>
            <pc:docMk/>
            <pc:sldMk cId="2257525467" sldId="402"/>
            <ac:grpSpMk id="26" creationId="{7238B0F7-58D7-45FE-8B64-622E660B0166}"/>
          </ac:grpSpMkLst>
        </pc:grpChg>
        <pc:picChg chg="mod">
          <ac:chgData name="McHarg, Catherine" userId="88b8f76c-9ae3-4745-88eb-fe0667a22af5" providerId="ADAL" clId="{57B73A57-06C3-491C-8F5E-2EC84EBAC7BD}" dt="2023-07-28T08:38:34.635" v="3208" actId="962"/>
          <ac:picMkLst>
            <pc:docMk/>
            <pc:sldMk cId="2257525467" sldId="402"/>
            <ac:picMk id="22" creationId="{C3582129-5A8F-486C-793F-8DF8C7EEE6F2}"/>
          </ac:picMkLst>
        </pc:picChg>
      </pc:sldChg>
      <pc:sldChg chg="modSp add mod modNotesTx">
        <pc:chgData name="McHarg, Catherine" userId="88b8f76c-9ae3-4745-88eb-fe0667a22af5" providerId="ADAL" clId="{57B73A57-06C3-491C-8F5E-2EC84EBAC7BD}" dt="2023-07-28T09:02:23.752" v="3418" actId="20577"/>
        <pc:sldMkLst>
          <pc:docMk/>
          <pc:sldMk cId="213804720" sldId="403"/>
        </pc:sldMkLst>
        <pc:spChg chg="mod">
          <ac:chgData name="McHarg, Catherine" userId="88b8f76c-9ae3-4745-88eb-fe0667a22af5" providerId="ADAL" clId="{57B73A57-06C3-491C-8F5E-2EC84EBAC7BD}" dt="2023-07-28T09:02:23.752" v="3418" actId="20577"/>
          <ac:spMkLst>
            <pc:docMk/>
            <pc:sldMk cId="213804720" sldId="403"/>
            <ac:spMk id="2" creationId="{AC026210-7C13-A222-6F57-F8DDF2BEC947}"/>
          </ac:spMkLst>
        </pc:spChg>
        <pc:picChg chg="mod">
          <ac:chgData name="McHarg, Catherine" userId="88b8f76c-9ae3-4745-88eb-fe0667a22af5" providerId="ADAL" clId="{57B73A57-06C3-491C-8F5E-2EC84EBAC7BD}" dt="2023-07-26T15:48:40.414" v="2757" actId="962"/>
          <ac:picMkLst>
            <pc:docMk/>
            <pc:sldMk cId="213804720" sldId="403"/>
            <ac:picMk id="5" creationId="{286E6B8F-9DA1-F02D-F22B-B88638FD1E88}"/>
          </ac:picMkLst>
        </pc:picChg>
      </pc:sldChg>
      <pc:sldChg chg="modSp add mod modNotesTx">
        <pc:chgData name="McHarg, Catherine" userId="88b8f76c-9ae3-4745-88eb-fe0667a22af5" providerId="ADAL" clId="{57B73A57-06C3-491C-8F5E-2EC84EBAC7BD}" dt="2023-07-28T08:33:24.535" v="3016"/>
        <pc:sldMkLst>
          <pc:docMk/>
          <pc:sldMk cId="1048028030" sldId="404"/>
        </pc:sldMkLst>
        <pc:spChg chg="mod">
          <ac:chgData name="McHarg, Catherine" userId="88b8f76c-9ae3-4745-88eb-fe0667a22af5" providerId="ADAL" clId="{57B73A57-06C3-491C-8F5E-2EC84EBAC7BD}" dt="2023-07-26T14:19:18.001" v="1602" actId="20577"/>
          <ac:spMkLst>
            <pc:docMk/>
            <pc:sldMk cId="1048028030" sldId="404"/>
            <ac:spMk id="2" creationId="{AC026210-7C13-A222-6F57-F8DDF2BEC947}"/>
          </ac:spMkLst>
        </pc:spChg>
        <pc:picChg chg="mod modCrop">
          <ac:chgData name="McHarg, Catherine" userId="88b8f76c-9ae3-4745-88eb-fe0667a22af5" providerId="ADAL" clId="{57B73A57-06C3-491C-8F5E-2EC84EBAC7BD}" dt="2023-07-26T15:50:56.590" v="2773" actId="962"/>
          <ac:picMkLst>
            <pc:docMk/>
            <pc:sldMk cId="1048028030" sldId="404"/>
            <ac:picMk id="5" creationId="{286E6B8F-9DA1-F02D-F22B-B88638FD1E88}"/>
          </ac:picMkLst>
        </pc:picChg>
      </pc:sldChg>
      <pc:sldChg chg="modSp add mod modNotesTx">
        <pc:chgData name="McHarg, Catherine" userId="88b8f76c-9ae3-4745-88eb-fe0667a22af5" providerId="ADAL" clId="{57B73A57-06C3-491C-8F5E-2EC84EBAC7BD}" dt="2023-07-28T09:05:43.743" v="3442" actId="13244"/>
        <pc:sldMkLst>
          <pc:docMk/>
          <pc:sldMk cId="977653488" sldId="405"/>
        </pc:sldMkLst>
        <pc:spChg chg="mod ord">
          <ac:chgData name="McHarg, Catherine" userId="88b8f76c-9ae3-4745-88eb-fe0667a22af5" providerId="ADAL" clId="{57B73A57-06C3-491C-8F5E-2EC84EBAC7BD}" dt="2023-07-28T09:05:42.357" v="3441" actId="13244"/>
          <ac:spMkLst>
            <pc:docMk/>
            <pc:sldMk cId="977653488" sldId="405"/>
            <ac:spMk id="2" creationId="{06A5076F-3E31-FFFA-82FC-279552290DBA}"/>
          </ac:spMkLst>
        </pc:spChg>
        <pc:spChg chg="mod">
          <ac:chgData name="McHarg, Catherine" userId="88b8f76c-9ae3-4745-88eb-fe0667a22af5" providerId="ADAL" clId="{57B73A57-06C3-491C-8F5E-2EC84EBAC7BD}" dt="2023-07-26T14:34:55.104" v="1631" actId="20577"/>
          <ac:spMkLst>
            <pc:docMk/>
            <pc:sldMk cId="977653488" sldId="405"/>
            <ac:spMk id="3" creationId="{1E9CDCB3-7EA6-1EEC-9352-64ABF6A2D6C8}"/>
          </ac:spMkLst>
        </pc:spChg>
        <pc:spChg chg="mod">
          <ac:chgData name="McHarg, Catherine" userId="88b8f76c-9ae3-4745-88eb-fe0667a22af5" providerId="ADAL" clId="{57B73A57-06C3-491C-8F5E-2EC84EBAC7BD}" dt="2023-07-26T14:36:10.757" v="1666" actId="20577"/>
          <ac:spMkLst>
            <pc:docMk/>
            <pc:sldMk cId="977653488" sldId="405"/>
            <ac:spMk id="5" creationId="{E1A3FFB1-F2E9-7C4F-DB59-C1E9FCE4792A}"/>
          </ac:spMkLst>
        </pc:spChg>
        <pc:picChg chg="mod ord modCrop">
          <ac:chgData name="McHarg, Catherine" userId="88b8f76c-9ae3-4745-88eb-fe0667a22af5" providerId="ADAL" clId="{57B73A57-06C3-491C-8F5E-2EC84EBAC7BD}" dt="2023-07-28T09:05:43.743" v="3442" actId="13244"/>
          <ac:picMkLst>
            <pc:docMk/>
            <pc:sldMk cId="977653488" sldId="405"/>
            <ac:picMk id="9" creationId="{563DA5BD-2A7A-F21E-E6C3-24BF43C7B9E9}"/>
          </ac:picMkLst>
        </pc:picChg>
      </pc:sldChg>
      <pc:sldChg chg="modSp add mod">
        <pc:chgData name="McHarg, Catherine" userId="88b8f76c-9ae3-4745-88eb-fe0667a22af5" providerId="ADAL" clId="{57B73A57-06C3-491C-8F5E-2EC84EBAC7BD}" dt="2023-07-28T08:59:57.577" v="3398" actId="207"/>
        <pc:sldMkLst>
          <pc:docMk/>
          <pc:sldMk cId="3999807930" sldId="406"/>
        </pc:sldMkLst>
        <pc:spChg chg="mod">
          <ac:chgData name="McHarg, Catherine" userId="88b8f76c-9ae3-4745-88eb-fe0667a22af5" providerId="ADAL" clId="{57B73A57-06C3-491C-8F5E-2EC84EBAC7BD}" dt="2023-07-28T08:59:57.577" v="3398" actId="207"/>
          <ac:spMkLst>
            <pc:docMk/>
            <pc:sldMk cId="3999807930" sldId="406"/>
            <ac:spMk id="6" creationId="{7C964B0C-3BF5-6BCD-37C3-303BA155BC1D}"/>
          </ac:spMkLst>
        </pc:spChg>
        <pc:spChg chg="mod">
          <ac:chgData name="McHarg, Catherine" userId="88b8f76c-9ae3-4745-88eb-fe0667a22af5" providerId="ADAL" clId="{57B73A57-06C3-491C-8F5E-2EC84EBAC7BD}" dt="2023-07-26T14:36:37.502" v="1683" actId="20577"/>
          <ac:spMkLst>
            <pc:docMk/>
            <pc:sldMk cId="3999807930" sldId="406"/>
            <ac:spMk id="20" creationId="{C4E45855-1A8A-4FEC-F34A-E818158D8073}"/>
          </ac:spMkLst>
        </pc:spChg>
        <pc:spChg chg="mod">
          <ac:chgData name="McHarg, Catherine" userId="88b8f76c-9ae3-4745-88eb-fe0667a22af5" providerId="ADAL" clId="{57B73A57-06C3-491C-8F5E-2EC84EBAC7BD}" dt="2023-07-26T14:37:03.112" v="1699" actId="20577"/>
          <ac:spMkLst>
            <pc:docMk/>
            <pc:sldMk cId="3999807930" sldId="406"/>
            <ac:spMk id="28" creationId="{7F47A9C6-2E14-405D-867E-F76A1239D026}"/>
          </ac:spMkLst>
        </pc:spChg>
        <pc:picChg chg="mod">
          <ac:chgData name="McHarg, Catherine" userId="88b8f76c-9ae3-4745-88eb-fe0667a22af5" providerId="ADAL" clId="{57B73A57-06C3-491C-8F5E-2EC84EBAC7BD}" dt="2023-07-28T08:38:43.885" v="3220" actId="962"/>
          <ac:picMkLst>
            <pc:docMk/>
            <pc:sldMk cId="3999807930" sldId="406"/>
            <ac:picMk id="22" creationId="{C3582129-5A8F-486C-793F-8DF8C7EEE6F2}"/>
          </ac:picMkLst>
        </pc:picChg>
      </pc:sldChg>
      <pc:sldChg chg="modSp add mod modNotesTx">
        <pc:chgData name="McHarg, Catherine" userId="88b8f76c-9ae3-4745-88eb-fe0667a22af5" providerId="ADAL" clId="{57B73A57-06C3-491C-8F5E-2EC84EBAC7BD}" dt="2023-07-28T08:33:20.035" v="3014"/>
        <pc:sldMkLst>
          <pc:docMk/>
          <pc:sldMk cId="555990628" sldId="407"/>
        </pc:sldMkLst>
        <pc:spChg chg="mod">
          <ac:chgData name="McHarg, Catherine" userId="88b8f76c-9ae3-4745-88eb-fe0667a22af5" providerId="ADAL" clId="{57B73A57-06C3-491C-8F5E-2EC84EBAC7BD}" dt="2023-07-26T14:37:37.111" v="1704" actId="20577"/>
          <ac:spMkLst>
            <pc:docMk/>
            <pc:sldMk cId="555990628" sldId="407"/>
            <ac:spMk id="2" creationId="{AC026210-7C13-A222-6F57-F8DDF2BEC947}"/>
          </ac:spMkLst>
        </pc:spChg>
        <pc:picChg chg="mod">
          <ac:chgData name="McHarg, Catherine" userId="88b8f76c-9ae3-4745-88eb-fe0667a22af5" providerId="ADAL" clId="{57B73A57-06C3-491C-8F5E-2EC84EBAC7BD}" dt="2023-07-28T08:10:13.519" v="2777" actId="962"/>
          <ac:picMkLst>
            <pc:docMk/>
            <pc:sldMk cId="555990628" sldId="407"/>
            <ac:picMk id="5" creationId="{286E6B8F-9DA1-F02D-F22B-B88638FD1E88}"/>
          </ac:picMkLst>
        </pc:picChg>
      </pc:sldChg>
      <pc:sldChg chg="modSp add mod modNotesTx">
        <pc:chgData name="McHarg, Catherine" userId="88b8f76c-9ae3-4745-88eb-fe0667a22af5" providerId="ADAL" clId="{57B73A57-06C3-491C-8F5E-2EC84EBAC7BD}" dt="2023-07-28T08:33:18.176" v="3013"/>
        <pc:sldMkLst>
          <pc:docMk/>
          <pc:sldMk cId="442641271" sldId="408"/>
        </pc:sldMkLst>
        <pc:spChg chg="mod">
          <ac:chgData name="McHarg, Catherine" userId="88b8f76c-9ae3-4745-88eb-fe0667a22af5" providerId="ADAL" clId="{57B73A57-06C3-491C-8F5E-2EC84EBAC7BD}" dt="2023-07-26T14:38:46.112" v="1729" actId="20577"/>
          <ac:spMkLst>
            <pc:docMk/>
            <pc:sldMk cId="442641271" sldId="408"/>
            <ac:spMk id="2" creationId="{AC026210-7C13-A222-6F57-F8DDF2BEC947}"/>
          </ac:spMkLst>
        </pc:spChg>
        <pc:picChg chg="mod">
          <ac:chgData name="McHarg, Catherine" userId="88b8f76c-9ae3-4745-88eb-fe0667a22af5" providerId="ADAL" clId="{57B73A57-06C3-491C-8F5E-2EC84EBAC7BD}" dt="2023-07-28T08:14:48.028" v="2821" actId="962"/>
          <ac:picMkLst>
            <pc:docMk/>
            <pc:sldMk cId="442641271" sldId="408"/>
            <ac:picMk id="5" creationId="{286E6B8F-9DA1-F02D-F22B-B88638FD1E88}"/>
          </ac:picMkLst>
        </pc:picChg>
      </pc:sldChg>
      <pc:sldChg chg="modSp add mod modNotesTx">
        <pc:chgData name="McHarg, Catherine" userId="88b8f76c-9ae3-4745-88eb-fe0667a22af5" providerId="ADAL" clId="{57B73A57-06C3-491C-8F5E-2EC84EBAC7BD}" dt="2023-07-28T08:33:16.616" v="3012"/>
        <pc:sldMkLst>
          <pc:docMk/>
          <pc:sldMk cId="2095721703" sldId="409"/>
        </pc:sldMkLst>
        <pc:spChg chg="mod">
          <ac:chgData name="McHarg, Catherine" userId="88b8f76c-9ae3-4745-88eb-fe0667a22af5" providerId="ADAL" clId="{57B73A57-06C3-491C-8F5E-2EC84EBAC7BD}" dt="2023-07-26T14:42:31.361" v="1737" actId="20577"/>
          <ac:spMkLst>
            <pc:docMk/>
            <pc:sldMk cId="2095721703" sldId="409"/>
            <ac:spMk id="2" creationId="{AC026210-7C13-A222-6F57-F8DDF2BEC947}"/>
          </ac:spMkLst>
        </pc:spChg>
        <pc:picChg chg="mod modCrop">
          <ac:chgData name="McHarg, Catherine" userId="88b8f76c-9ae3-4745-88eb-fe0667a22af5" providerId="ADAL" clId="{57B73A57-06C3-491C-8F5E-2EC84EBAC7BD}" dt="2023-07-28T08:14:34.836" v="2819" actId="962"/>
          <ac:picMkLst>
            <pc:docMk/>
            <pc:sldMk cId="2095721703" sldId="409"/>
            <ac:picMk id="5" creationId="{286E6B8F-9DA1-F02D-F22B-B88638FD1E88}"/>
          </ac:picMkLst>
        </pc:picChg>
      </pc:sldChg>
      <pc:sldChg chg="modSp add mod modNotesTx">
        <pc:chgData name="McHarg, Catherine" userId="88b8f76c-9ae3-4745-88eb-fe0667a22af5" providerId="ADAL" clId="{57B73A57-06C3-491C-8F5E-2EC84EBAC7BD}" dt="2023-07-28T09:05:58.376" v="3444" actId="13244"/>
        <pc:sldMkLst>
          <pc:docMk/>
          <pc:sldMk cId="3913283829" sldId="410"/>
        </pc:sldMkLst>
        <pc:spChg chg="mod ord">
          <ac:chgData name="McHarg, Catherine" userId="88b8f76c-9ae3-4745-88eb-fe0667a22af5" providerId="ADAL" clId="{57B73A57-06C3-491C-8F5E-2EC84EBAC7BD}" dt="2023-07-28T09:05:55.951" v="3443" actId="13244"/>
          <ac:spMkLst>
            <pc:docMk/>
            <pc:sldMk cId="3913283829" sldId="410"/>
            <ac:spMk id="2" creationId="{06A5076F-3E31-FFFA-82FC-279552290DBA}"/>
          </ac:spMkLst>
        </pc:spChg>
        <pc:spChg chg="mod">
          <ac:chgData name="McHarg, Catherine" userId="88b8f76c-9ae3-4745-88eb-fe0667a22af5" providerId="ADAL" clId="{57B73A57-06C3-491C-8F5E-2EC84EBAC7BD}" dt="2023-07-26T14:46:33.902" v="1805" actId="20577"/>
          <ac:spMkLst>
            <pc:docMk/>
            <pc:sldMk cId="3913283829" sldId="410"/>
            <ac:spMk id="3" creationId="{1E9CDCB3-7EA6-1EEC-9352-64ABF6A2D6C8}"/>
          </ac:spMkLst>
        </pc:spChg>
        <pc:spChg chg="mod">
          <ac:chgData name="McHarg, Catherine" userId="88b8f76c-9ae3-4745-88eb-fe0667a22af5" providerId="ADAL" clId="{57B73A57-06C3-491C-8F5E-2EC84EBAC7BD}" dt="2023-07-26T14:45:18.412" v="1779" actId="20577"/>
          <ac:spMkLst>
            <pc:docMk/>
            <pc:sldMk cId="3913283829" sldId="410"/>
            <ac:spMk id="5" creationId="{E1A3FFB1-F2E9-7C4F-DB59-C1E9FCE4792A}"/>
          </ac:spMkLst>
        </pc:spChg>
        <pc:picChg chg="mod ord">
          <ac:chgData name="McHarg, Catherine" userId="88b8f76c-9ae3-4745-88eb-fe0667a22af5" providerId="ADAL" clId="{57B73A57-06C3-491C-8F5E-2EC84EBAC7BD}" dt="2023-07-28T09:05:58.376" v="3444" actId="13244"/>
          <ac:picMkLst>
            <pc:docMk/>
            <pc:sldMk cId="3913283829" sldId="410"/>
            <ac:picMk id="9" creationId="{563DA5BD-2A7A-F21E-E6C3-24BF43C7B9E9}"/>
          </ac:picMkLst>
        </pc:picChg>
      </pc:sldChg>
      <pc:sldChg chg="modSp add mod">
        <pc:chgData name="McHarg, Catherine" userId="88b8f76c-9ae3-4745-88eb-fe0667a22af5" providerId="ADAL" clId="{57B73A57-06C3-491C-8F5E-2EC84EBAC7BD}" dt="2023-07-28T08:59:50.247" v="3397" actId="207"/>
        <pc:sldMkLst>
          <pc:docMk/>
          <pc:sldMk cId="1827617818" sldId="411"/>
        </pc:sldMkLst>
        <pc:spChg chg="mod">
          <ac:chgData name="McHarg, Catherine" userId="88b8f76c-9ae3-4745-88eb-fe0667a22af5" providerId="ADAL" clId="{57B73A57-06C3-491C-8F5E-2EC84EBAC7BD}" dt="2023-07-28T08:59:50.247" v="3397" actId="207"/>
          <ac:spMkLst>
            <pc:docMk/>
            <pc:sldMk cId="1827617818" sldId="411"/>
            <ac:spMk id="6" creationId="{7C964B0C-3BF5-6BCD-37C3-303BA155BC1D}"/>
          </ac:spMkLst>
        </pc:spChg>
        <pc:spChg chg="mod">
          <ac:chgData name="McHarg, Catherine" userId="88b8f76c-9ae3-4745-88eb-fe0667a22af5" providerId="ADAL" clId="{57B73A57-06C3-491C-8F5E-2EC84EBAC7BD}" dt="2023-07-26T14:47:09.062" v="1815" actId="20577"/>
          <ac:spMkLst>
            <pc:docMk/>
            <pc:sldMk cId="1827617818" sldId="411"/>
            <ac:spMk id="20" creationId="{C4E45855-1A8A-4FEC-F34A-E818158D8073}"/>
          </ac:spMkLst>
        </pc:spChg>
        <pc:spChg chg="mod">
          <ac:chgData name="McHarg, Catherine" userId="88b8f76c-9ae3-4745-88eb-fe0667a22af5" providerId="ADAL" clId="{57B73A57-06C3-491C-8F5E-2EC84EBAC7BD}" dt="2023-07-26T14:47:19.662" v="1827" actId="20577"/>
          <ac:spMkLst>
            <pc:docMk/>
            <pc:sldMk cId="1827617818" sldId="411"/>
            <ac:spMk id="28" creationId="{7F47A9C6-2E14-405D-867E-F76A1239D026}"/>
          </ac:spMkLst>
        </pc:spChg>
        <pc:picChg chg="mod">
          <ac:chgData name="McHarg, Catherine" userId="88b8f76c-9ae3-4745-88eb-fe0667a22af5" providerId="ADAL" clId="{57B73A57-06C3-491C-8F5E-2EC84EBAC7BD}" dt="2023-07-28T08:38:57.435" v="3236" actId="962"/>
          <ac:picMkLst>
            <pc:docMk/>
            <pc:sldMk cId="1827617818" sldId="411"/>
            <ac:picMk id="22" creationId="{C3582129-5A8F-486C-793F-8DF8C7EEE6F2}"/>
          </ac:picMkLst>
        </pc:picChg>
      </pc:sldChg>
      <pc:sldChg chg="modSp add mod modNotesTx">
        <pc:chgData name="McHarg, Catherine" userId="88b8f76c-9ae3-4745-88eb-fe0667a22af5" providerId="ADAL" clId="{57B73A57-06C3-491C-8F5E-2EC84EBAC7BD}" dt="2023-07-28T08:33:04.376" v="3010"/>
        <pc:sldMkLst>
          <pc:docMk/>
          <pc:sldMk cId="2825486585" sldId="412"/>
        </pc:sldMkLst>
        <pc:spChg chg="mod">
          <ac:chgData name="McHarg, Catherine" userId="88b8f76c-9ae3-4745-88eb-fe0667a22af5" providerId="ADAL" clId="{57B73A57-06C3-491C-8F5E-2EC84EBAC7BD}" dt="2023-07-26T14:44:43.121" v="1756"/>
          <ac:spMkLst>
            <pc:docMk/>
            <pc:sldMk cId="2825486585" sldId="412"/>
            <ac:spMk id="2" creationId="{AC026210-7C13-A222-6F57-F8DDF2BEC947}"/>
          </ac:spMkLst>
        </pc:spChg>
        <pc:picChg chg="mod">
          <ac:chgData name="McHarg, Catherine" userId="88b8f76c-9ae3-4745-88eb-fe0667a22af5" providerId="ADAL" clId="{57B73A57-06C3-491C-8F5E-2EC84EBAC7BD}" dt="2023-07-28T08:15:43.430" v="2825" actId="962"/>
          <ac:picMkLst>
            <pc:docMk/>
            <pc:sldMk cId="2825486585" sldId="412"/>
            <ac:picMk id="5" creationId="{286E6B8F-9DA1-F02D-F22B-B88638FD1E88}"/>
          </ac:picMkLst>
        </pc:picChg>
      </pc:sldChg>
      <pc:sldChg chg="modSp add mod modNotesTx">
        <pc:chgData name="McHarg, Catherine" userId="88b8f76c-9ae3-4745-88eb-fe0667a22af5" providerId="ADAL" clId="{57B73A57-06C3-491C-8F5E-2EC84EBAC7BD}" dt="2023-07-28T08:33:02.596" v="3009"/>
        <pc:sldMkLst>
          <pc:docMk/>
          <pc:sldMk cId="3118692531" sldId="413"/>
        </pc:sldMkLst>
        <pc:spChg chg="mod">
          <ac:chgData name="McHarg, Catherine" userId="88b8f76c-9ae3-4745-88eb-fe0667a22af5" providerId="ADAL" clId="{57B73A57-06C3-491C-8F5E-2EC84EBAC7BD}" dt="2023-07-26T14:48:43.311" v="1842" actId="20577"/>
          <ac:spMkLst>
            <pc:docMk/>
            <pc:sldMk cId="3118692531" sldId="413"/>
            <ac:spMk id="2" creationId="{AC026210-7C13-A222-6F57-F8DDF2BEC947}"/>
          </ac:spMkLst>
        </pc:spChg>
        <pc:picChg chg="mod">
          <ac:chgData name="McHarg, Catherine" userId="88b8f76c-9ae3-4745-88eb-fe0667a22af5" providerId="ADAL" clId="{57B73A57-06C3-491C-8F5E-2EC84EBAC7BD}" dt="2023-07-28T08:16:06.388" v="2827" actId="962"/>
          <ac:picMkLst>
            <pc:docMk/>
            <pc:sldMk cId="3118692531" sldId="413"/>
            <ac:picMk id="5" creationId="{286E6B8F-9DA1-F02D-F22B-B88638FD1E88}"/>
          </ac:picMkLst>
        </pc:picChg>
      </pc:sldChg>
      <pc:sldChg chg="modSp add mod modNotesTx">
        <pc:chgData name="McHarg, Catherine" userId="88b8f76c-9ae3-4745-88eb-fe0667a22af5" providerId="ADAL" clId="{57B73A57-06C3-491C-8F5E-2EC84EBAC7BD}" dt="2023-07-28T08:33:00.776" v="3008"/>
        <pc:sldMkLst>
          <pc:docMk/>
          <pc:sldMk cId="777733490" sldId="414"/>
        </pc:sldMkLst>
        <pc:spChg chg="mod">
          <ac:chgData name="McHarg, Catherine" userId="88b8f76c-9ae3-4745-88eb-fe0667a22af5" providerId="ADAL" clId="{57B73A57-06C3-491C-8F5E-2EC84EBAC7BD}" dt="2023-07-26T14:49:30.432" v="1850" actId="20577"/>
          <ac:spMkLst>
            <pc:docMk/>
            <pc:sldMk cId="777733490" sldId="414"/>
            <ac:spMk id="2" creationId="{AC026210-7C13-A222-6F57-F8DDF2BEC947}"/>
          </ac:spMkLst>
        </pc:spChg>
        <pc:picChg chg="mod modCrop">
          <ac:chgData name="McHarg, Catherine" userId="88b8f76c-9ae3-4745-88eb-fe0667a22af5" providerId="ADAL" clId="{57B73A57-06C3-491C-8F5E-2EC84EBAC7BD}" dt="2023-07-28T08:16:29.933" v="2829" actId="962"/>
          <ac:picMkLst>
            <pc:docMk/>
            <pc:sldMk cId="777733490" sldId="414"/>
            <ac:picMk id="5" creationId="{286E6B8F-9DA1-F02D-F22B-B88638FD1E88}"/>
          </ac:picMkLst>
        </pc:picChg>
      </pc:sldChg>
      <pc:sldChg chg="modSp add mod modNotesTx">
        <pc:chgData name="McHarg, Catherine" userId="88b8f76c-9ae3-4745-88eb-fe0667a22af5" providerId="ADAL" clId="{57B73A57-06C3-491C-8F5E-2EC84EBAC7BD}" dt="2023-07-28T08:27:05.135" v="3007"/>
        <pc:sldMkLst>
          <pc:docMk/>
          <pc:sldMk cId="154266882" sldId="415"/>
        </pc:sldMkLst>
        <pc:spChg chg="mod">
          <ac:chgData name="McHarg, Catherine" userId="88b8f76c-9ae3-4745-88eb-fe0667a22af5" providerId="ADAL" clId="{57B73A57-06C3-491C-8F5E-2EC84EBAC7BD}" dt="2023-07-28T08:25:51.003" v="2999" actId="20577"/>
          <ac:spMkLst>
            <pc:docMk/>
            <pc:sldMk cId="154266882" sldId="415"/>
            <ac:spMk id="2" creationId="{AC026210-7C13-A222-6F57-F8DDF2BEC947}"/>
          </ac:spMkLst>
        </pc:spChg>
        <pc:picChg chg="mod modCrop">
          <ac:chgData name="McHarg, Catherine" userId="88b8f76c-9ae3-4745-88eb-fe0667a22af5" providerId="ADAL" clId="{57B73A57-06C3-491C-8F5E-2EC84EBAC7BD}" dt="2023-07-28T08:25:04.500" v="2985" actId="732"/>
          <ac:picMkLst>
            <pc:docMk/>
            <pc:sldMk cId="154266882" sldId="415"/>
            <ac:picMk id="5" creationId="{286E6B8F-9DA1-F02D-F22B-B88638FD1E88}"/>
          </ac:picMkLst>
        </pc:picChg>
      </pc:sldChg>
      <pc:sldChg chg="modSp add del mod">
        <pc:chgData name="McHarg, Catherine" userId="88b8f76c-9ae3-4745-88eb-fe0667a22af5" providerId="ADAL" clId="{57B73A57-06C3-491C-8F5E-2EC84EBAC7BD}" dt="2023-07-28T14:13:50.651" v="3565" actId="2696"/>
        <pc:sldMkLst>
          <pc:docMk/>
          <pc:sldMk cId="3263432189" sldId="416"/>
        </pc:sldMkLst>
        <pc:spChg chg="mod">
          <ac:chgData name="McHarg, Catherine" userId="88b8f76c-9ae3-4745-88eb-fe0667a22af5" providerId="ADAL" clId="{57B73A57-06C3-491C-8F5E-2EC84EBAC7BD}" dt="2023-07-28T14:12:03.002" v="3552" actId="20577"/>
          <ac:spMkLst>
            <pc:docMk/>
            <pc:sldMk cId="3263432189" sldId="416"/>
            <ac:spMk id="18" creationId="{E420E280-14FB-1CEC-5A1F-848B16A63E62}"/>
          </ac:spMkLst>
        </pc:spChg>
      </pc:sldChg>
      <pc:sldMasterChg chg="delSldLayout">
        <pc:chgData name="McHarg, Catherine" userId="88b8f76c-9ae3-4745-88eb-fe0667a22af5" providerId="ADAL" clId="{57B73A57-06C3-491C-8F5E-2EC84EBAC7BD}" dt="2023-07-28T08:50:56.523" v="3237" actId="47"/>
        <pc:sldMasterMkLst>
          <pc:docMk/>
          <pc:sldMasterMk cId="2215143578" sldId="2147483648"/>
        </pc:sldMasterMkLst>
        <pc:sldLayoutChg chg="del">
          <pc:chgData name="McHarg, Catherine" userId="88b8f76c-9ae3-4745-88eb-fe0667a22af5" providerId="ADAL" clId="{57B73A57-06C3-491C-8F5E-2EC84EBAC7BD}" dt="2023-07-28T08:50:56.523" v="3237" actId="47"/>
          <pc:sldLayoutMkLst>
            <pc:docMk/>
            <pc:sldMasterMk cId="2215143578" sldId="2147483648"/>
            <pc:sldLayoutMk cId="1429220050" sldId="2147483670"/>
          </pc:sldLayoutMkLst>
        </pc:sldLayoutChg>
      </pc:sldMasterChg>
    </pc:docChg>
  </pc:docChgLst>
  <pc:docChgLst>
    <pc:chgData name="Spencer, Helen" userId="9026382f-2ec5-4b66-b8ba-56fafc3c9482" providerId="ADAL" clId="{7B85247B-7130-43DF-BC7A-A42482A4C9D7}"/>
    <pc:docChg chg="custSel modSld">
      <pc:chgData name="Spencer, Helen" userId="9026382f-2ec5-4b66-b8ba-56fafc3c9482" providerId="ADAL" clId="{7B85247B-7130-43DF-BC7A-A42482A4C9D7}" dt="2023-08-01T09:54:06.909" v="63" actId="20577"/>
      <pc:docMkLst>
        <pc:docMk/>
      </pc:docMkLst>
      <pc:sldChg chg="modNotesTx">
        <pc:chgData name="Spencer, Helen" userId="9026382f-2ec5-4b66-b8ba-56fafc3c9482" providerId="ADAL" clId="{7B85247B-7130-43DF-BC7A-A42482A4C9D7}" dt="2023-08-01T09:30:49.237" v="12" actId="20577"/>
        <pc:sldMkLst>
          <pc:docMk/>
          <pc:sldMk cId="1835638868" sldId="293"/>
        </pc:sldMkLst>
      </pc:sldChg>
      <pc:sldChg chg="modSp">
        <pc:chgData name="Spencer, Helen" userId="9026382f-2ec5-4b66-b8ba-56fafc3c9482" providerId="ADAL" clId="{7B85247B-7130-43DF-BC7A-A42482A4C9D7}" dt="2023-08-01T09:48:27.956" v="37" actId="20577"/>
        <pc:sldMkLst>
          <pc:docMk/>
          <pc:sldMk cId="1390724832" sldId="298"/>
        </pc:sldMkLst>
        <pc:spChg chg="mod">
          <ac:chgData name="Spencer, Helen" userId="9026382f-2ec5-4b66-b8ba-56fafc3c9482" providerId="ADAL" clId="{7B85247B-7130-43DF-BC7A-A42482A4C9D7}" dt="2023-08-01T09:48:27.956" v="37" actId="20577"/>
          <ac:spMkLst>
            <pc:docMk/>
            <pc:sldMk cId="1390724832" sldId="298"/>
            <ac:spMk id="3" creationId="{1E9CDCB3-7EA6-1EEC-9352-64ABF6A2D6C8}"/>
          </ac:spMkLst>
        </pc:spChg>
      </pc:sldChg>
      <pc:sldChg chg="modSp">
        <pc:chgData name="Spencer, Helen" userId="9026382f-2ec5-4b66-b8ba-56fafc3c9482" providerId="ADAL" clId="{7B85247B-7130-43DF-BC7A-A42482A4C9D7}" dt="2023-08-01T09:41:16.175" v="14" actId="255"/>
        <pc:sldMkLst>
          <pc:docMk/>
          <pc:sldMk cId="1729605060" sldId="353"/>
        </pc:sldMkLst>
        <pc:spChg chg="mod">
          <ac:chgData name="Spencer, Helen" userId="9026382f-2ec5-4b66-b8ba-56fafc3c9482" providerId="ADAL" clId="{7B85247B-7130-43DF-BC7A-A42482A4C9D7}" dt="2023-08-01T09:41:16.175" v="14" actId="255"/>
          <ac:spMkLst>
            <pc:docMk/>
            <pc:sldMk cId="1729605060" sldId="353"/>
            <ac:spMk id="4" creationId="{06498007-CD47-BD13-F7E5-CDEB22E70A00}"/>
          </ac:spMkLst>
        </pc:spChg>
      </pc:sldChg>
      <pc:sldChg chg="modSp">
        <pc:chgData name="Spencer, Helen" userId="9026382f-2ec5-4b66-b8ba-56fafc3c9482" providerId="ADAL" clId="{7B85247B-7130-43DF-BC7A-A42482A4C9D7}" dt="2023-08-01T09:50:02" v="38" actId="20577"/>
        <pc:sldMkLst>
          <pc:docMk/>
          <pc:sldMk cId="1435799150" sldId="372"/>
        </pc:sldMkLst>
        <pc:spChg chg="mod">
          <ac:chgData name="Spencer, Helen" userId="9026382f-2ec5-4b66-b8ba-56fafc3c9482" providerId="ADAL" clId="{7B85247B-7130-43DF-BC7A-A42482A4C9D7}" dt="2023-08-01T09:50:02" v="38" actId="20577"/>
          <ac:spMkLst>
            <pc:docMk/>
            <pc:sldMk cId="1435799150" sldId="372"/>
            <ac:spMk id="3" creationId="{1E9CDCB3-7EA6-1EEC-9352-64ABF6A2D6C8}"/>
          </ac:spMkLst>
        </pc:spChg>
      </pc:sldChg>
      <pc:sldChg chg="modSp">
        <pc:chgData name="Spencer, Helen" userId="9026382f-2ec5-4b66-b8ba-56fafc3c9482" providerId="ADAL" clId="{7B85247B-7130-43DF-BC7A-A42482A4C9D7}" dt="2023-08-01T09:51:41.108" v="55" actId="20577"/>
        <pc:sldMkLst>
          <pc:docMk/>
          <pc:sldMk cId="2162182436" sldId="375"/>
        </pc:sldMkLst>
        <pc:spChg chg="mod">
          <ac:chgData name="Spencer, Helen" userId="9026382f-2ec5-4b66-b8ba-56fafc3c9482" providerId="ADAL" clId="{7B85247B-7130-43DF-BC7A-A42482A4C9D7}" dt="2023-08-01T09:51:41.108" v="55" actId="20577"/>
          <ac:spMkLst>
            <pc:docMk/>
            <pc:sldMk cId="2162182436" sldId="375"/>
            <ac:spMk id="5" creationId="{E1A3FFB1-F2E9-7C4F-DB59-C1E9FCE4792A}"/>
          </ac:spMkLst>
        </pc:spChg>
      </pc:sldChg>
      <pc:sldChg chg="modSp">
        <pc:chgData name="Spencer, Helen" userId="9026382f-2ec5-4b66-b8ba-56fafc3c9482" providerId="ADAL" clId="{7B85247B-7130-43DF-BC7A-A42482A4C9D7}" dt="2023-08-01T09:54:06.909" v="63" actId="20577"/>
        <pc:sldMkLst>
          <pc:docMk/>
          <pc:sldMk cId="3330340781" sldId="379"/>
        </pc:sldMkLst>
        <pc:spChg chg="mod">
          <ac:chgData name="Spencer, Helen" userId="9026382f-2ec5-4b66-b8ba-56fafc3c9482" providerId="ADAL" clId="{7B85247B-7130-43DF-BC7A-A42482A4C9D7}" dt="2023-08-01T09:54:06.909" v="63" actId="20577"/>
          <ac:spMkLst>
            <pc:docMk/>
            <pc:sldMk cId="3330340781" sldId="379"/>
            <ac:spMk id="2" creationId="{AC026210-7C13-A222-6F57-F8DDF2BEC947}"/>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8/1/2023</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8/1/2023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youtu.be/C02T-7x816g"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www.youtube.com/watch?v=WawK5jXVzAw"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222898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747141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33363202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4208011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4185765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2903990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20</a:t>
            </a:fld>
            <a:endParaRPr lang="en-US"/>
          </a:p>
        </p:txBody>
      </p:sp>
    </p:spTree>
    <p:extLst>
      <p:ext uri="{BB962C8B-B14F-4D97-AF65-F5344CB8AC3E}">
        <p14:creationId xmlns:p14="http://schemas.microsoft.com/office/powerpoint/2010/main" val="17843349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17487865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12659812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26449782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7668634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517978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Deptford Ragged School Archive</a:t>
            </a:r>
          </a:p>
        </p:txBody>
      </p:sp>
      <p:sp>
        <p:nvSpPr>
          <p:cNvPr id="4" name="Slide Number Placeholder 3"/>
          <p:cNvSpPr>
            <a:spLocks noGrp="1"/>
          </p:cNvSpPr>
          <p:nvPr>
            <p:ph type="sldNum" sz="quarter" idx="5"/>
          </p:nvPr>
        </p:nvSpPr>
        <p:spPr/>
        <p:txBody>
          <a:bodyPr/>
          <a:lstStyle/>
          <a:p>
            <a:fld id="{1AFFFB68-4C17-3C4E-8F1F-E2E74032E6C9}" type="slidenum">
              <a:rPr lang="en-US" smtClean="0"/>
              <a:t>26</a:t>
            </a:fld>
            <a:endParaRPr lang="en-US"/>
          </a:p>
        </p:txBody>
      </p:sp>
    </p:spTree>
    <p:extLst>
      <p:ext uri="{BB962C8B-B14F-4D97-AF65-F5344CB8AC3E}">
        <p14:creationId xmlns:p14="http://schemas.microsoft.com/office/powerpoint/2010/main" val="35234386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27</a:t>
            </a:fld>
            <a:endParaRPr lang="en-US"/>
          </a:p>
        </p:txBody>
      </p:sp>
    </p:spTree>
    <p:extLst>
      <p:ext uri="{BB962C8B-B14F-4D97-AF65-F5344CB8AC3E}">
        <p14:creationId xmlns:p14="http://schemas.microsoft.com/office/powerpoint/2010/main" val="1977621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Watch the video: </a:t>
            </a:r>
            <a:r>
              <a:rPr lang="fr-FR" sz="1800" u="sng" dirty="0">
                <a:solidFill>
                  <a:srgbClr val="000000"/>
                </a:solidFill>
                <a:effectLst/>
                <a:latin typeface="Times New Roman" panose="02020603050405020304" pitchFamily="18" charset="0"/>
                <a:ea typeface="Times New Roman" panose="02020603050405020304" pitchFamily="18" charset="0"/>
                <a:hlinkClick r:id="rId3"/>
              </a:rPr>
              <a:t>https://youtu.be/C02T-7x816g</a:t>
            </a:r>
            <a:r>
              <a:rPr lang="fr-FR" sz="1800" dirty="0">
                <a:solidFill>
                  <a:srgbClr val="000000"/>
                </a:solidFill>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28</a:t>
            </a:fld>
            <a:endParaRPr lang="en-US"/>
          </a:p>
        </p:txBody>
      </p:sp>
    </p:spTree>
    <p:extLst>
      <p:ext uri="{BB962C8B-B14F-4D97-AF65-F5344CB8AC3E}">
        <p14:creationId xmlns:p14="http://schemas.microsoft.com/office/powerpoint/2010/main" val="25621147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29</a:t>
            </a:fld>
            <a:endParaRPr lang="en-US"/>
          </a:p>
        </p:txBody>
      </p:sp>
    </p:spTree>
    <p:extLst>
      <p:ext uri="{BB962C8B-B14F-4D97-AF65-F5344CB8AC3E}">
        <p14:creationId xmlns:p14="http://schemas.microsoft.com/office/powerpoint/2010/main" val="7347530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31</a:t>
            </a:fld>
            <a:endParaRPr lang="en-US"/>
          </a:p>
        </p:txBody>
      </p:sp>
    </p:spTree>
    <p:extLst>
      <p:ext uri="{BB962C8B-B14F-4D97-AF65-F5344CB8AC3E}">
        <p14:creationId xmlns:p14="http://schemas.microsoft.com/office/powerpoint/2010/main" val="30648694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32</a:t>
            </a:fld>
            <a:endParaRPr lang="en-US"/>
          </a:p>
        </p:txBody>
      </p:sp>
    </p:spTree>
    <p:extLst>
      <p:ext uri="{BB962C8B-B14F-4D97-AF65-F5344CB8AC3E}">
        <p14:creationId xmlns:p14="http://schemas.microsoft.com/office/powerpoint/2010/main" val="33147228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33</a:t>
            </a:fld>
            <a:endParaRPr lang="en-US"/>
          </a:p>
        </p:txBody>
      </p:sp>
    </p:spTree>
    <p:extLst>
      <p:ext uri="{BB962C8B-B14F-4D97-AF65-F5344CB8AC3E}">
        <p14:creationId xmlns:p14="http://schemas.microsoft.com/office/powerpoint/2010/main" val="1023199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35</a:t>
            </a:fld>
            <a:endParaRPr lang="en-US"/>
          </a:p>
        </p:txBody>
      </p:sp>
    </p:spTree>
    <p:extLst>
      <p:ext uri="{BB962C8B-B14F-4D97-AF65-F5344CB8AC3E}">
        <p14:creationId xmlns:p14="http://schemas.microsoft.com/office/powerpoint/2010/main" val="136046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36</a:t>
            </a:fld>
            <a:endParaRPr lang="en-US"/>
          </a:p>
        </p:txBody>
      </p:sp>
    </p:spTree>
    <p:extLst>
      <p:ext uri="{BB962C8B-B14F-4D97-AF65-F5344CB8AC3E}">
        <p14:creationId xmlns:p14="http://schemas.microsoft.com/office/powerpoint/2010/main" val="19215579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37</a:t>
            </a:fld>
            <a:endParaRPr lang="en-US"/>
          </a:p>
        </p:txBody>
      </p:sp>
    </p:spTree>
    <p:extLst>
      <p:ext uri="{BB962C8B-B14F-4D97-AF65-F5344CB8AC3E}">
        <p14:creationId xmlns:p14="http://schemas.microsoft.com/office/powerpoint/2010/main" val="2299094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41584929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38</a:t>
            </a:fld>
            <a:endParaRPr lang="en-US"/>
          </a:p>
        </p:txBody>
      </p:sp>
    </p:spTree>
    <p:extLst>
      <p:ext uri="{BB962C8B-B14F-4D97-AF65-F5344CB8AC3E}">
        <p14:creationId xmlns:p14="http://schemas.microsoft.com/office/powerpoint/2010/main" val="135424701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40</a:t>
            </a:fld>
            <a:endParaRPr lang="en-US"/>
          </a:p>
        </p:txBody>
      </p:sp>
    </p:spTree>
    <p:extLst>
      <p:ext uri="{BB962C8B-B14F-4D97-AF65-F5344CB8AC3E}">
        <p14:creationId xmlns:p14="http://schemas.microsoft.com/office/powerpoint/2010/main" val="822779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41</a:t>
            </a:fld>
            <a:endParaRPr lang="en-US"/>
          </a:p>
        </p:txBody>
      </p:sp>
    </p:spTree>
    <p:extLst>
      <p:ext uri="{BB962C8B-B14F-4D97-AF65-F5344CB8AC3E}">
        <p14:creationId xmlns:p14="http://schemas.microsoft.com/office/powerpoint/2010/main" val="18259684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Watch a video: </a:t>
            </a:r>
            <a:r>
              <a:rPr lang="fr-FR" sz="1800" u="sng" dirty="0">
                <a:solidFill>
                  <a:srgbClr val="000000"/>
                </a:solidFill>
                <a:effectLst/>
                <a:latin typeface="Times New Roman" panose="02020603050405020304" pitchFamily="18" charset="0"/>
                <a:ea typeface="Times New Roman" panose="02020603050405020304" pitchFamily="18" charset="0"/>
                <a:hlinkClick r:id="rId3"/>
              </a:rPr>
              <a:t>https://www.youtube.com/watch?v=WawK5jXVzAw</a:t>
            </a:r>
            <a:r>
              <a:rPr lang="fr-FR" sz="1800" dirty="0">
                <a:solidFill>
                  <a:srgbClr val="000000"/>
                </a:solidFill>
                <a:effectLst/>
                <a:latin typeface="Times New Roman" panose="02020603050405020304" pitchFamily="18" charset="0"/>
                <a:ea typeface="Times New Roman" panose="02020603050405020304" pitchFamily="18" charset="0"/>
              </a:rPr>
              <a:t> </a:t>
            </a:r>
            <a:endParaRPr lang="en-GB" sz="1800" dirty="0">
              <a:effectLst/>
              <a:latin typeface="Times New Roman" panose="02020603050405020304" pitchFamily="18" charset="0"/>
              <a:ea typeface="Times New Roman" panose="02020603050405020304" pitchFamily="18" charset="0"/>
            </a:endParaRP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42</a:t>
            </a:fld>
            <a:endParaRPr lang="en-US"/>
          </a:p>
        </p:txBody>
      </p:sp>
    </p:spTree>
    <p:extLst>
      <p:ext uri="{BB962C8B-B14F-4D97-AF65-F5344CB8AC3E}">
        <p14:creationId xmlns:p14="http://schemas.microsoft.com/office/powerpoint/2010/main" val="27883015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43</a:t>
            </a:fld>
            <a:endParaRPr lang="en-US"/>
          </a:p>
        </p:txBody>
      </p:sp>
    </p:spTree>
    <p:extLst>
      <p:ext uri="{BB962C8B-B14F-4D97-AF65-F5344CB8AC3E}">
        <p14:creationId xmlns:p14="http://schemas.microsoft.com/office/powerpoint/2010/main" val="31826721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Deptford Ragged School Archive</a:t>
            </a:r>
          </a:p>
        </p:txBody>
      </p:sp>
      <p:sp>
        <p:nvSpPr>
          <p:cNvPr id="4" name="Slide Number Placeholder 3"/>
          <p:cNvSpPr>
            <a:spLocks noGrp="1"/>
          </p:cNvSpPr>
          <p:nvPr>
            <p:ph type="sldNum" sz="quarter" idx="5"/>
          </p:nvPr>
        </p:nvSpPr>
        <p:spPr/>
        <p:txBody>
          <a:bodyPr/>
          <a:lstStyle/>
          <a:p>
            <a:fld id="{1AFFFB68-4C17-3C4E-8F1F-E2E74032E6C9}" type="slidenum">
              <a:rPr lang="en-US" smtClean="0"/>
              <a:t>45</a:t>
            </a:fld>
            <a:endParaRPr lang="en-US"/>
          </a:p>
        </p:txBody>
      </p:sp>
    </p:spTree>
    <p:extLst>
      <p:ext uri="{BB962C8B-B14F-4D97-AF65-F5344CB8AC3E}">
        <p14:creationId xmlns:p14="http://schemas.microsoft.com/office/powerpoint/2010/main" val="14107924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46</a:t>
            </a:fld>
            <a:endParaRPr lang="en-US"/>
          </a:p>
        </p:txBody>
      </p:sp>
    </p:spTree>
    <p:extLst>
      <p:ext uri="{BB962C8B-B14F-4D97-AF65-F5344CB8AC3E}">
        <p14:creationId xmlns:p14="http://schemas.microsoft.com/office/powerpoint/2010/main" val="17437660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47</a:t>
            </a:fld>
            <a:endParaRPr lang="en-US"/>
          </a:p>
        </p:txBody>
      </p:sp>
    </p:spTree>
    <p:extLst>
      <p:ext uri="{BB962C8B-B14F-4D97-AF65-F5344CB8AC3E}">
        <p14:creationId xmlns:p14="http://schemas.microsoft.com/office/powerpoint/2010/main" val="24259906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48</a:t>
            </a:fld>
            <a:endParaRPr lang="en-US"/>
          </a:p>
        </p:txBody>
      </p:sp>
    </p:spTree>
    <p:extLst>
      <p:ext uri="{BB962C8B-B14F-4D97-AF65-F5344CB8AC3E}">
        <p14:creationId xmlns:p14="http://schemas.microsoft.com/office/powerpoint/2010/main" val="5016947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50</a:t>
            </a:fld>
            <a:endParaRPr lang="en-US"/>
          </a:p>
        </p:txBody>
      </p:sp>
    </p:spTree>
    <p:extLst>
      <p:ext uri="{BB962C8B-B14F-4D97-AF65-F5344CB8AC3E}">
        <p14:creationId xmlns:p14="http://schemas.microsoft.com/office/powerpoint/2010/main" val="15988889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66359416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Deptford Ragged School Archive</a:t>
            </a:r>
          </a:p>
        </p:txBody>
      </p:sp>
      <p:sp>
        <p:nvSpPr>
          <p:cNvPr id="4" name="Slide Number Placeholder 3"/>
          <p:cNvSpPr>
            <a:spLocks noGrp="1"/>
          </p:cNvSpPr>
          <p:nvPr>
            <p:ph type="sldNum" sz="quarter" idx="5"/>
          </p:nvPr>
        </p:nvSpPr>
        <p:spPr/>
        <p:txBody>
          <a:bodyPr/>
          <a:lstStyle/>
          <a:p>
            <a:fld id="{1AFFFB68-4C17-3C4E-8F1F-E2E74032E6C9}" type="slidenum">
              <a:rPr lang="en-US" smtClean="0"/>
              <a:t>51</a:t>
            </a:fld>
            <a:endParaRPr lang="en-US"/>
          </a:p>
        </p:txBody>
      </p:sp>
    </p:spTree>
    <p:extLst>
      <p:ext uri="{BB962C8B-B14F-4D97-AF65-F5344CB8AC3E}">
        <p14:creationId xmlns:p14="http://schemas.microsoft.com/office/powerpoint/2010/main" val="215943911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52</a:t>
            </a:fld>
            <a:endParaRPr lang="en-US"/>
          </a:p>
        </p:txBody>
      </p:sp>
    </p:spTree>
    <p:extLst>
      <p:ext uri="{BB962C8B-B14F-4D97-AF65-F5344CB8AC3E}">
        <p14:creationId xmlns:p14="http://schemas.microsoft.com/office/powerpoint/2010/main" val="190794018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53</a:t>
            </a:fld>
            <a:endParaRPr lang="en-US"/>
          </a:p>
        </p:txBody>
      </p:sp>
    </p:spTree>
    <p:extLst>
      <p:ext uri="{BB962C8B-B14F-4D97-AF65-F5344CB8AC3E}">
        <p14:creationId xmlns:p14="http://schemas.microsoft.com/office/powerpoint/2010/main" val="9107533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55</a:t>
            </a:fld>
            <a:endParaRPr lang="en-US"/>
          </a:p>
        </p:txBody>
      </p:sp>
    </p:spTree>
    <p:extLst>
      <p:ext uri="{BB962C8B-B14F-4D97-AF65-F5344CB8AC3E}">
        <p14:creationId xmlns:p14="http://schemas.microsoft.com/office/powerpoint/2010/main" val="409429522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56</a:t>
            </a:fld>
            <a:endParaRPr lang="en-US"/>
          </a:p>
        </p:txBody>
      </p:sp>
    </p:spTree>
    <p:extLst>
      <p:ext uri="{BB962C8B-B14F-4D97-AF65-F5344CB8AC3E}">
        <p14:creationId xmlns:p14="http://schemas.microsoft.com/office/powerpoint/2010/main" val="18116507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57</a:t>
            </a:fld>
            <a:endParaRPr lang="en-US"/>
          </a:p>
        </p:txBody>
      </p:sp>
    </p:spTree>
    <p:extLst>
      <p:ext uri="{BB962C8B-B14F-4D97-AF65-F5344CB8AC3E}">
        <p14:creationId xmlns:p14="http://schemas.microsoft.com/office/powerpoint/2010/main" val="34784743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John </a:t>
            </a:r>
            <a:r>
              <a:rPr lang="en-GB" dirty="0" err="1"/>
              <a:t>Cleveley</a:t>
            </a:r>
            <a:r>
              <a:rPr lang="en-GB" dirty="0"/>
              <a:t> the Elder, Public domain, via Wikimedia Commons</a:t>
            </a:r>
          </a:p>
        </p:txBody>
      </p:sp>
      <p:sp>
        <p:nvSpPr>
          <p:cNvPr id="4" name="Slide Number Placeholder 3"/>
          <p:cNvSpPr>
            <a:spLocks noGrp="1"/>
          </p:cNvSpPr>
          <p:nvPr>
            <p:ph type="sldNum" sz="quarter" idx="5"/>
          </p:nvPr>
        </p:nvSpPr>
        <p:spPr/>
        <p:txBody>
          <a:bodyPr/>
          <a:lstStyle/>
          <a:p>
            <a:fld id="{1AFFFB68-4C17-3C4E-8F1F-E2E74032E6C9}" type="slidenum">
              <a:rPr lang="en-US" smtClean="0"/>
              <a:t>58</a:t>
            </a:fld>
            <a:endParaRPr lang="en-US"/>
          </a:p>
        </p:txBody>
      </p:sp>
    </p:spTree>
    <p:extLst>
      <p:ext uri="{BB962C8B-B14F-4D97-AF65-F5344CB8AC3E}">
        <p14:creationId xmlns:p14="http://schemas.microsoft.com/office/powerpoint/2010/main" val="35398495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a:t>
            </a:r>
            <a:r>
              <a:rPr lang="en-US" dirty="0"/>
              <a:t>© R</a:t>
            </a:r>
            <a:r>
              <a:rPr lang="en-GB" sz="1200" kern="1200" dirty="0" err="1">
                <a:solidFill>
                  <a:schemeClr val="tx1"/>
                </a:solidFill>
                <a:effectLst/>
                <a:latin typeface="+mn-lt"/>
                <a:ea typeface="+mn-ea"/>
                <a:cs typeface="+mn-cs"/>
              </a:rPr>
              <a:t>achel</a:t>
            </a:r>
            <a:r>
              <a:rPr lang="en-GB" sz="1200" kern="1200" dirty="0">
                <a:solidFill>
                  <a:schemeClr val="tx1"/>
                </a:solidFill>
                <a:effectLst/>
                <a:latin typeface="+mn-lt"/>
                <a:ea typeface="+mn-ea"/>
                <a:cs typeface="+mn-cs"/>
              </a:rPr>
              <a:t> Stubbs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25060389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US"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226671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1228064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12526719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 </a:t>
            </a:r>
            <a:r>
              <a:rPr lang="en-GB" sz="1200" kern="1200" dirty="0">
                <a:solidFill>
                  <a:schemeClr val="tx1"/>
                </a:solidFill>
                <a:effectLst/>
                <a:latin typeface="+mn-lt"/>
                <a:ea typeface="+mn-ea"/>
                <a:cs typeface="+mn-cs"/>
              </a:rPr>
              <a:t>Layton Thompson</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37911177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hyperlink" Target="mailto:contact@historicengland.org.uk?subject=Education%20Resources" TargetMode="External"/><Relationship Id="rId4" Type="http://schemas.openxmlformats.org/officeDocument/2006/relationships/hyperlink" Target="http://www.historicengland.org.uk/education" TargetMode="Externa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12.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AA62C"/>
            </a:solidFill>
          </p:spPr>
          <p:txBody>
            <a:bodyPr/>
            <a:lstStyle/>
            <a:p>
              <a:endParaRPr lang="en-US" dirty="0"/>
            </a:p>
          </p:txBody>
        </p:sp>
      </p:grpSp>
      <p:pic>
        <p:nvPicPr>
          <p:cNvPr id="9" name="Picture 4" descr="Historic England logo">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dirty="0">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l="-412" r="-412"/>
            </a:stretch>
          </a:blipFill>
        </p:spPr>
        <p:txBody>
          <a:bodyPr/>
          <a:lstStyle/>
          <a:p>
            <a:r>
              <a:rPr lang="en-US"/>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p>
            <a:r>
              <a:rPr lang="en-GB"/>
              <a:t>Click to edit Master title style</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5" name="Picture Placeholder 15">
            <a:extLst>
              <a:ext uri="{FF2B5EF4-FFF2-40B4-BE49-F238E27FC236}">
                <a16:creationId xmlns:a16="http://schemas.microsoft.com/office/drawing/2014/main" id="{A8D4281E-727A-E0FF-DF59-20BE3AF4F993}"/>
              </a:ext>
              <a:ext uri="{C183D7F6-B498-43B3-948B-1728B52AA6E4}">
                <adec:decorative xmlns:adec="http://schemas.microsoft.com/office/drawing/2017/decorative" val="1"/>
              </a:ext>
            </a:extLst>
          </p:cNvPr>
          <p:cNvSpPr>
            <a:spLocks noGrp="1"/>
          </p:cNvSpPr>
          <p:nvPr>
            <p:ph type="pic" sz="quarter" idx="24" hasCustomPrompt="1"/>
          </p:nvPr>
        </p:nvSpPr>
        <p:spPr>
          <a:xfrm>
            <a:off x="5706738" y="6173927"/>
            <a:ext cx="3643313" cy="579437"/>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6" name="Text Placeholder 41">
            <a:extLst>
              <a:ext uri="{FF2B5EF4-FFF2-40B4-BE49-F238E27FC236}">
                <a16:creationId xmlns:a16="http://schemas.microsoft.com/office/drawing/2014/main" id="{5EBB73BC-55F3-4270-D904-0E40AD5957E9}"/>
              </a:ext>
            </a:extLst>
          </p:cNvPr>
          <p:cNvSpPr>
            <a:spLocks noGrp="1"/>
          </p:cNvSpPr>
          <p:nvPr>
            <p:ph type="body" sz="quarter" idx="23"/>
          </p:nvPr>
        </p:nvSpPr>
        <p:spPr>
          <a:xfrm>
            <a:off x="5976304" y="6256477"/>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lvl1pPr>
          </a:lstStyle>
          <a:p>
            <a:r>
              <a:rPr lang="en-GB"/>
              <a:t>Click to edit</a:t>
            </a:r>
            <a:endParaRPr lang="en-US"/>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7AA62C"/>
            </a:solidFill>
          </a:ln>
        </p:spPr>
        <p:txBody>
          <a:bodyPr/>
          <a:lstStyle/>
          <a:p>
            <a:endParaRPr lang="en-US"/>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a:lstStyle>
            <a:lvl1pPr algn="ctr">
              <a:defRPr lang="en-US" sz="1800" b="1" i="0" kern="1200" baseline="0" dirty="0">
                <a:solidFill>
                  <a:srgbClr val="597F32"/>
                </a:solidFill>
                <a:latin typeface="Arial" panose="020B0604020202020204" pitchFamily="34" charset="0"/>
                <a:ea typeface="+mj-ea"/>
                <a:cs typeface="+mj-cs"/>
              </a:defRPr>
            </a:lvl1pPr>
          </a:lstStyle>
          <a:p>
            <a:pPr lvl="0"/>
            <a:r>
              <a:rPr lang="en-US" sz="1800" b="1" i="0" kern="1200" baseline="0" dirty="0">
                <a:solidFill>
                  <a:srgbClr val="597F32"/>
                </a:solidFill>
                <a:latin typeface="Arial" panose="020B0604020202020204" pitchFamily="34" charset="0"/>
                <a:ea typeface="+mj-ea"/>
                <a:cs typeface="+mj-cs"/>
              </a:rPr>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7AA62C"/>
            </a:solidFill>
          </a:ln>
        </p:spPr>
        <p:txBody>
          <a:body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7AA62C"/>
            </a:solidFill>
          </a:ln>
        </p:spPr>
        <p:style>
          <a:lnRef idx="1">
            <a:schemeClr val="accent1"/>
          </a:lnRef>
          <a:fillRef idx="0">
            <a:schemeClr val="accent1"/>
          </a:fillRef>
          <a:effectRef idx="0">
            <a:schemeClr val="accent1"/>
          </a:effectRef>
          <a:fontRef idx="minor">
            <a:schemeClr val="tx1"/>
          </a:fontRef>
        </p:style>
      </p:cxnSp>
      <p:pic>
        <p:nvPicPr>
          <p:cNvPr id="18" name="Picture 17" descr="Scissors icon">
            <a:extLst>
              <a:ext uri="{FF2B5EF4-FFF2-40B4-BE49-F238E27FC236}">
                <a16:creationId xmlns:a16="http://schemas.microsoft.com/office/drawing/2014/main" id="{6F72EBA6-F59E-F096-F2DA-C54BD75E2B25}"/>
              </a:ext>
            </a:extLst>
          </p:cNvPr>
          <p:cNvPicPr>
            <a:picLocks noChangeAspect="1"/>
          </p:cNvPicPr>
          <p:nvPr userDrawn="1"/>
        </p:nvPicPr>
        <p:blipFill>
          <a:blip r:embed="rId2"/>
          <a:stretch>
            <a:fillRect/>
          </a:stretch>
        </p:blipFill>
        <p:spPr>
          <a:xfrm rot="16200000" flipH="1">
            <a:off x="5931494" y="213191"/>
            <a:ext cx="329010"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589460"/>
            <a:ext cx="0" cy="6337120"/>
          </a:xfrm>
          <a:prstGeom prst="line">
            <a:avLst/>
          </a:prstGeom>
          <a:ln w="34925">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5" y="1408082"/>
            <a:ext cx="3775513" cy="4085161"/>
          </a:xfrm>
          <a:prstGeom prst="rect">
            <a:avLst/>
          </a:prstGeom>
          <a:ln w="50800" cap="sq">
            <a:solidFill>
              <a:srgbClr val="7AA62C"/>
            </a:solidFill>
          </a:ln>
        </p:spPr>
        <p:txBody>
          <a:bodyPr/>
          <a:lstStyle/>
          <a:p>
            <a:endParaRPr lang="en-US"/>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2" y="1447425"/>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8" y="3710012"/>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6" y="1386419"/>
            <a:ext cx="3775513" cy="4085161"/>
          </a:xfrm>
          <a:prstGeom prst="rect">
            <a:avLst/>
          </a:prstGeom>
          <a:ln w="50800" cap="sq">
            <a:solidFill>
              <a:srgbClr val="7AA62C"/>
            </a:solidFill>
          </a:ln>
        </p:spPr>
        <p:txBody>
          <a:bodyPr/>
          <a:lstStyle/>
          <a:p>
            <a:endParaRPr lang="en-US"/>
          </a:p>
        </p:txBody>
      </p:sp>
      <p:sp>
        <p:nvSpPr>
          <p:cNvPr id="6" name="Arrow">
            <a:extLst>
              <a:ext uri="{FF2B5EF4-FFF2-40B4-BE49-F238E27FC236}">
                <a16:creationId xmlns:a16="http://schemas.microsoft.com/office/drawing/2014/main" id="{2405DC80-D4F9-AF03-87B4-5FD807E27C67}"/>
              </a:ext>
              <a:ext uri="{C183D7F6-B498-43B3-948B-1728B52AA6E4}">
                <adec:decorative xmlns:adec="http://schemas.microsoft.com/office/drawing/2017/decorative" val="1"/>
              </a:ext>
            </a:extLst>
          </p:cNvPr>
          <p:cNvSpPr>
            <a:spLocks noGrp="1"/>
          </p:cNvSpPr>
          <p:nvPr>
            <p:ph type="pic" sz="quarter" idx="18" hasCustomPrompt="1"/>
          </p:nvPr>
        </p:nvSpPr>
        <p:spPr>
          <a:xfrm rot="20481903">
            <a:off x="5890120" y="720270"/>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21" name="Arrow">
            <a:extLst>
              <a:ext uri="{FF2B5EF4-FFF2-40B4-BE49-F238E27FC236}">
                <a16:creationId xmlns:a16="http://schemas.microsoft.com/office/drawing/2014/main" id="{490A7667-F713-501A-63AF-EEAD14526B82}"/>
              </a:ext>
              <a:ext uri="{C183D7F6-B498-43B3-948B-1728B52AA6E4}">
                <adec:decorative xmlns:adec="http://schemas.microsoft.com/office/drawing/2017/decorative" val="1"/>
              </a:ext>
            </a:extLst>
          </p:cNvPr>
          <p:cNvSpPr>
            <a:spLocks noGrp="1"/>
          </p:cNvSpPr>
          <p:nvPr>
            <p:ph type="pic" sz="quarter" idx="19" hasCustomPrompt="1"/>
          </p:nvPr>
        </p:nvSpPr>
        <p:spPr>
          <a:xfrm rot="9839628">
            <a:off x="3322173" y="5443789"/>
            <a:ext cx="1778000" cy="635000"/>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p>
            <a:r>
              <a:rPr lang="en-US"/>
              <a:t> </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4"/>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5"/>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pic>
        <p:nvPicPr>
          <p:cNvPr id="9" name="Picture 7" descr="Historic England logo">
            <a:extLst>
              <a:ext uri="{FF2B5EF4-FFF2-40B4-BE49-F238E27FC236}">
                <a16:creationId xmlns:a16="http://schemas.microsoft.com/office/drawing/2014/main" id="{11D99608-A4E7-6CA1-122D-F9FC40489A14}"/>
              </a:ext>
            </a:extLst>
          </p:cNvPr>
          <p:cNvPicPr>
            <a:picLocks noChangeAspect="1"/>
          </p:cNvPicPr>
          <p:nvPr userDrawn="1"/>
        </p:nvPicPr>
        <p:blipFill>
          <a:blip r:embed="rId6"/>
          <a:srcRect/>
          <a:stretch>
            <a:fillRect/>
          </a:stretch>
        </p:blipFill>
        <p:spPr>
          <a:xfrm>
            <a:off x="8903372" y="6102232"/>
            <a:ext cx="2072055" cy="686007"/>
          </a:xfrm>
          <a:prstGeom prst="rect">
            <a:avLst/>
          </a:prstGeom>
        </p:spPr>
      </p:pic>
      <p:sp>
        <p:nvSpPr>
          <p:cNvPr id="20" name="AutoShape 5">
            <a:extLst>
              <a:ext uri="{FF2B5EF4-FFF2-40B4-BE49-F238E27FC236}">
                <a16:creationId xmlns:a16="http://schemas.microsoft.com/office/drawing/2014/main" id="{6F01D4DD-FAF6-D59B-C700-66E45D95B6AB}"/>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10" name="Group 2">
            <a:extLst>
              <a:ext uri="{FF2B5EF4-FFF2-40B4-BE49-F238E27FC236}">
                <a16:creationId xmlns:a16="http://schemas.microsoft.com/office/drawing/2014/main" id="{C5FF42A0-2B22-9A4D-5106-8ED5B94E40D0}"/>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pic>
        <p:nvPicPr>
          <p:cNvPr id="18" name="Picture 7" descr="Historic England logo">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extLst>
                <a:ext uri="{96DAC541-7B7A-43D3-8B79-37D633B846F1}">
                  <asvg:svgBlip xmlns:asvg="http://schemas.microsoft.com/office/drawing/2016/SVG/main" r:embed="rId4"/>
                </a:ext>
              </a:extLst>
            </a:blip>
            <a:stretch>
              <a:fillRect l="-412" r="-412"/>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11" name="Group 2">
            <a:extLst>
              <a:ext uri="{FF2B5EF4-FFF2-40B4-BE49-F238E27FC236}">
                <a16:creationId xmlns:a16="http://schemas.microsoft.com/office/drawing/2014/main" id="{7EAA60FF-3B89-0C06-377E-4ED2EFB90E3B}"/>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p>
            <a:r>
              <a:rPr lang="en-GB"/>
              <a:t>Click to edit Master title style</a:t>
            </a:r>
            <a:endParaRPr lang="en-US"/>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7"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63FF02-0301-DF84-92E0-8321102B7A72}"/>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EC6625"/>
            </a:solidFill>
            <a:extLst>
              <a:ext uri="{C807C97D-BFC1-408E-A445-0C87EB9F89A2}">
                <ask:lineSketchStyleProps xmlns:ask="http://schemas.microsoft.com/office/drawing/2018/sketchyshapes" xmln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EC6625"/>
            </a:solidFill>
            <a:extLst>
              <a:ext uri="{C807C97D-BFC1-408E-A445-0C87EB9F89A2}">
                <ask:lineSketchStyleProps xmlns:ask="http://schemas.microsoft.com/office/drawing/2018/sketchyshapes" xmln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EC6625"/>
            </a:solidFill>
            <a:extLst>
              <a:ext uri="{C807C97D-BFC1-408E-A445-0C87EB9F89A2}">
                <ask:lineSketchStyleProps xmlns:ask="http://schemas.microsoft.com/office/drawing/2018/sketchyshapes" xmln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14137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Front Cover - Single Image">
    <p:spTree>
      <p:nvGrpSpPr>
        <p:cNvPr id="1" name=""/>
        <p:cNvGrpSpPr/>
        <p:nvPr/>
      </p:nvGrpSpPr>
      <p:grpSpPr>
        <a:xfrm>
          <a:off x="0" y="0"/>
          <a:ext cx="0" cy="0"/>
          <a:chOff x="0" y="0"/>
          <a:chExt cx="0" cy="0"/>
        </a:xfrm>
      </p:grpSpPr>
      <p:grpSp>
        <p:nvGrpSpPr>
          <p:cNvPr id="7" name="Group 2">
            <a:extLst>
              <a:ext uri="{FF2B5EF4-FFF2-40B4-BE49-F238E27FC236}">
                <a16:creationId xmlns:a16="http://schemas.microsoft.com/office/drawing/2014/main" id="{369C1781-720E-1D93-58A4-0181FF076ECE}"/>
              </a:ext>
            </a:extLst>
          </p:cNvPr>
          <p:cNvGrpSpPr/>
          <p:nvPr userDrawn="1"/>
        </p:nvGrpSpPr>
        <p:grpSpPr>
          <a:xfrm>
            <a:off x="-2" y="0"/>
            <a:ext cx="4122821" cy="6858000"/>
            <a:chOff x="0" y="0"/>
            <a:chExt cx="1825933" cy="3408051"/>
          </a:xfrm>
        </p:grpSpPr>
        <p:sp>
          <p:nvSpPr>
            <p:cNvPr id="8" name="Freeform 3">
              <a:extLst>
                <a:ext uri="{FF2B5EF4-FFF2-40B4-BE49-F238E27FC236}">
                  <a16:creationId xmlns:a16="http://schemas.microsoft.com/office/drawing/2014/main" id="{A3C66558-6BC5-3EAF-D9D4-3E5DD05ACF55}"/>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solidFill>
              <a:srgbClr val="77A942"/>
            </a:solidFill>
          </p:spPr>
        </p:sp>
      </p:gr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indent="0" algn="l">
              <a:buNone/>
              <a:defRPr sz="2400" b="1" i="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document title</a:t>
            </a:r>
            <a:endParaRPr lang="en-US"/>
          </a:p>
        </p:txBody>
      </p:sp>
      <p:pic>
        <p:nvPicPr>
          <p:cNvPr id="9" name="Picture 4">
            <a:extLst>
              <a:ext uri="{FF2B5EF4-FFF2-40B4-BE49-F238E27FC236}">
                <a16:creationId xmlns:a16="http://schemas.microsoft.com/office/drawing/2014/main" id="{F77E6D1A-3889-6FDB-E8F1-345B1A144433}"/>
              </a:ext>
            </a:extLst>
          </p:cNvPr>
          <p:cNvPicPr>
            <a:picLocks noChangeAspect="1"/>
          </p:cNvPicPr>
          <p:nvPr userDrawn="1"/>
        </p:nvPicPr>
        <p:blipFill>
          <a:blip r:embed="rId2"/>
          <a:srcRect l="5763"/>
          <a:stretch>
            <a:fillRect/>
          </a:stretch>
        </p:blipFill>
        <p:spPr>
          <a:xfrm>
            <a:off x="365709" y="552891"/>
            <a:ext cx="2209809" cy="776356"/>
          </a:xfrm>
          <a:prstGeom prst="rect">
            <a:avLst/>
          </a:prstGeom>
        </p:spPr>
      </p:pic>
      <p:sp>
        <p:nvSpPr>
          <p:cNvPr id="10" name="TextBox 9">
            <a:extLst>
              <a:ext uri="{FF2B5EF4-FFF2-40B4-BE49-F238E27FC236}">
                <a16:creationId xmlns:a16="http://schemas.microsoft.com/office/drawing/2014/main" id="{69E87A62-87CE-37A0-C03A-E79436DB79B7}"/>
              </a:ext>
            </a:extLst>
          </p:cNvPr>
          <p:cNvSpPr txBox="1"/>
          <p:nvPr userDrawn="1"/>
        </p:nvSpPr>
        <p:spPr>
          <a:xfrm>
            <a:off x="365709" y="1693087"/>
            <a:ext cx="3857005" cy="707886"/>
          </a:xfrm>
          <a:prstGeom prst="rect">
            <a:avLst/>
          </a:prstGeom>
          <a:noFill/>
        </p:spPr>
        <p:txBody>
          <a:bodyPr wrap="square" lIns="0" rIns="90000" rtlCol="0">
            <a:spAutoFit/>
          </a:bodyPr>
          <a:lstStyle/>
          <a:p>
            <a:r>
              <a:rPr lang="en-US" sz="4000" b="1" i="0" baseline="0">
                <a:latin typeface="Arial" panose="020B0604020202020204" pitchFamily="34" charset="0"/>
              </a:rPr>
              <a:t>Education</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a:p>
        </p:txBody>
      </p:sp>
    </p:spTree>
    <p:extLst>
      <p:ext uri="{BB962C8B-B14F-4D97-AF65-F5344CB8AC3E}">
        <p14:creationId xmlns:p14="http://schemas.microsoft.com/office/powerpoint/2010/main" val="24636900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Intro-Page">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E511ECD-BF5D-69CD-8BE0-8DEE89594BE4}"/>
              </a:ext>
            </a:extLst>
          </p:cNvPr>
          <p:cNvSpPr txBox="1"/>
          <p:nvPr userDrawn="1"/>
        </p:nvSpPr>
        <p:spPr>
          <a:xfrm>
            <a:off x="355304" y="1381474"/>
            <a:ext cx="2557506" cy="461665"/>
          </a:xfrm>
          <a:prstGeom prst="rect">
            <a:avLst/>
          </a:prstGeom>
          <a:noFill/>
        </p:spPr>
        <p:txBody>
          <a:bodyPr wrap="square" lIns="0" rtlCol="0">
            <a:spAutoFit/>
          </a:bodyPr>
          <a:lstStyle/>
          <a:p>
            <a:r>
              <a:rPr lang="en-US" sz="2400" b="1" spc="50" baseline="0">
                <a:solidFill>
                  <a:srgbClr val="191715"/>
                </a:solidFill>
                <a:latin typeface="Source Sans Pro Bold"/>
              </a:rPr>
              <a:t>Key Stage 2:</a:t>
            </a:r>
            <a:endParaRPr lang="en-US" sz="2400" baseline="0"/>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r>
              <a:rPr lang="en-US" sz="2400" b="1" spc="50" baseline="0">
                <a:solidFill>
                  <a:srgbClr val="191715"/>
                </a:solidFill>
                <a:latin typeface="Source Sans Pro Bold"/>
              </a:rPr>
              <a:t>Learning Aims and Outcomes:</a:t>
            </a:r>
            <a:endParaRPr lang="en-US" sz="2400" baseline="0"/>
          </a:p>
        </p:txBody>
      </p:sp>
      <p:sp>
        <p:nvSpPr>
          <p:cNvPr id="7" name="Text Placeholder 4">
            <a:extLst>
              <a:ext uri="{FF2B5EF4-FFF2-40B4-BE49-F238E27FC236}">
                <a16:creationId xmlns:a16="http://schemas.microsoft.com/office/drawing/2014/main" id="{6508AD26-88D5-E731-7357-00380488B6EB}"/>
              </a:ext>
            </a:extLst>
          </p:cNvPr>
          <p:cNvSpPr>
            <a:spLocks noGrp="1"/>
          </p:cNvSpPr>
          <p:nvPr>
            <p:ph type="body" sz="quarter" idx="12"/>
          </p:nvPr>
        </p:nvSpPr>
        <p:spPr>
          <a:xfrm>
            <a:off x="2161308" y="1381473"/>
            <a:ext cx="9192491" cy="461665"/>
          </a:xfrm>
          <a:prstGeom prst="rect">
            <a:avLst/>
          </a:prstGeom>
        </p:spPr>
        <p:txBody>
          <a:bodyPr>
            <a:normAutofit/>
          </a:bodyPr>
          <a:lstStyle>
            <a:lvl1pPr marL="0" indent="0">
              <a:buFontTx/>
              <a:buNone/>
              <a:defRPr sz="2400" baseline="0"/>
            </a:lvl1pPr>
          </a:lstStyle>
          <a:p>
            <a:pPr lvl="0"/>
            <a:r>
              <a:rPr lang="en-GB"/>
              <a:t>Click to edit</a:t>
            </a:r>
            <a:endParaRPr lang="en-US"/>
          </a:p>
        </p:txBody>
      </p:sp>
      <p:sp>
        <p:nvSpPr>
          <p:cNvPr id="9" name="Title 3">
            <a:extLst>
              <a:ext uri="{FF2B5EF4-FFF2-40B4-BE49-F238E27FC236}">
                <a16:creationId xmlns:a16="http://schemas.microsoft.com/office/drawing/2014/main" id="{F383AC8C-9FEF-1752-1DF9-79280F5C56D5}"/>
              </a:ext>
            </a:extLst>
          </p:cNvPr>
          <p:cNvSpPr>
            <a:spLocks noGrp="1"/>
          </p:cNvSpPr>
          <p:nvPr>
            <p:ph type="title"/>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597F32"/>
                </a:solidFill>
              </a:defRPr>
            </a:lvl1pPr>
          </a:lstStyle>
          <a:p>
            <a:r>
              <a:rPr lang="en-US"/>
              <a:t>Click to edit</a:t>
            </a:r>
            <a:endParaRPr lang="en-GB"/>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p:nvPr>
        </p:nvSpPr>
        <p:spPr>
          <a:xfrm>
            <a:off x="357186" y="2429353"/>
            <a:ext cx="10996613" cy="3392103"/>
          </a:xfrm>
          <a:prstGeom prst="rect">
            <a:avLst/>
          </a:prstGeom>
        </p:spPr>
        <p:txBody>
          <a:bodyPr lIns="0" rIns="90000"/>
          <a:lstStyle>
            <a:lvl1pPr marL="0" indent="0">
              <a:buFontTx/>
              <a:buNone/>
              <a:defRPr b="0" i="0" baseline="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GB"/>
              <a:t>Click to edit</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a:solidFill>
                  <a:srgbClr val="737373"/>
                </a:solidFill>
                <a:latin typeface="Arial" panose="020B0604020202020204" pitchFamily="34" charset="0"/>
                <a:cs typeface="Arial" panose="020B0604020202020204" pitchFamily="34" charset="0"/>
              </a:rPr>
              <a:t>More resources at </a:t>
            </a:r>
            <a:r>
              <a:rPr lang="en-US" sz="1600" baseline="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a:solidFill>
                  <a:schemeClr val="bg1">
                    <a:lumMod val="50000"/>
                  </a:schemeClr>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rPr>
              <a:t>| </a:t>
            </a:r>
            <a:r>
              <a:rPr lang="en-US" sz="1600" baseline="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18" name="Picture 7">
            <a:extLst>
              <a:ext uri="{FF2B5EF4-FFF2-40B4-BE49-F238E27FC236}">
                <a16:creationId xmlns:a16="http://schemas.microsoft.com/office/drawing/2014/main" id="{01A08B8C-ABF2-20A3-5D1C-95CA41798853}"/>
              </a:ext>
            </a:extLst>
          </p:cNvPr>
          <p:cNvPicPr>
            <a:picLocks noChangeAspect="1"/>
          </p:cNvPicPr>
          <p:nvPr userDrawn="1"/>
        </p:nvPicPr>
        <p:blipFill>
          <a:blip r:embed="rId4"/>
          <a:srcRect/>
          <a:stretch>
            <a:fillRect/>
          </a:stretch>
        </p:blipFill>
        <p:spPr>
          <a:xfrm>
            <a:off x="8903372" y="6102232"/>
            <a:ext cx="2072055" cy="686007"/>
          </a:xfrm>
          <a:prstGeom prst="rect">
            <a:avLst/>
          </a:prstGeom>
        </p:spPr>
      </p:pic>
      <p:sp>
        <p:nvSpPr>
          <p:cNvPr id="2" name="TextBox 1">
            <a:extLst>
              <a:ext uri="{FF2B5EF4-FFF2-40B4-BE49-F238E27FC236}">
                <a16:creationId xmlns:a16="http://schemas.microsoft.com/office/drawing/2014/main" id="{5E65B1FA-7046-8CA4-7B84-6AB4DE3817F6}"/>
              </a:ext>
            </a:extLst>
          </p:cNvPr>
          <p:cNvSpPr txBox="1"/>
          <p:nvPr userDrawn="1"/>
        </p:nvSpPr>
        <p:spPr>
          <a:xfrm>
            <a:off x="2659224" y="1082351"/>
            <a:ext cx="184731" cy="369332"/>
          </a:xfrm>
          <a:prstGeom prst="rect">
            <a:avLst/>
          </a:prstGeom>
          <a:noFill/>
        </p:spPr>
        <p:txBody>
          <a:bodyPr wrap="none" rtlCol="0">
            <a:spAutoFit/>
          </a:bodyPr>
          <a:lstStyle/>
          <a:p>
            <a:endParaRPr lang="en-US"/>
          </a:p>
        </p:txBody>
      </p:sp>
      <p:grpSp>
        <p:nvGrpSpPr>
          <p:cNvPr id="10" name="Group 2">
            <a:extLst>
              <a:ext uri="{FF2B5EF4-FFF2-40B4-BE49-F238E27FC236}">
                <a16:creationId xmlns:a16="http://schemas.microsoft.com/office/drawing/2014/main" id="{C5FF42A0-2B22-9A4D-5106-8ED5B94E40D0}"/>
              </a:ext>
            </a:extLst>
          </p:cNvPr>
          <p:cNvGrpSpPr/>
          <p:nvPr userDrawn="1"/>
        </p:nvGrpSpPr>
        <p:grpSpPr>
          <a:xfrm rot="-5400000">
            <a:off x="8435508" y="3101506"/>
            <a:ext cx="6857998" cy="654989"/>
            <a:chOff x="0" y="0"/>
            <a:chExt cx="1993384" cy="182252"/>
          </a:xfrm>
        </p:grpSpPr>
        <p:sp>
          <p:nvSpPr>
            <p:cNvPr id="11" name="Freeform 3">
              <a:extLst>
                <a:ext uri="{FF2B5EF4-FFF2-40B4-BE49-F238E27FC236}">
                  <a16:creationId xmlns:a16="http://schemas.microsoft.com/office/drawing/2014/main" id="{F205FFBF-5408-C844-0E3B-D5D353C0652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2" name="TextBox 4">
            <a:extLst>
              <a:ext uri="{FF2B5EF4-FFF2-40B4-BE49-F238E27FC236}">
                <a16:creationId xmlns:a16="http://schemas.microsoft.com/office/drawing/2014/main" id="{239144C5-C2E0-CF18-E233-F8758440FD2C}"/>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547771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w_to_use">
    <p:spTree>
      <p:nvGrpSpPr>
        <p:cNvPr id="1" name=""/>
        <p:cNvGrpSpPr/>
        <p:nvPr/>
      </p:nvGrpSpPr>
      <p:grpSpPr>
        <a:xfrm>
          <a:off x="0" y="0"/>
          <a:ext cx="0" cy="0"/>
          <a:chOff x="0" y="0"/>
          <a:chExt cx="0" cy="0"/>
        </a:xfrm>
      </p:grpSpPr>
      <p:sp>
        <p:nvSpPr>
          <p:cNvPr id="11" name="Title 4">
            <a:extLst>
              <a:ext uri="{FF2B5EF4-FFF2-40B4-BE49-F238E27FC236}">
                <a16:creationId xmlns:a16="http://schemas.microsoft.com/office/drawing/2014/main" id="{B657206F-0542-7E1B-A4DB-B83933E633C3}"/>
              </a:ext>
            </a:extLst>
          </p:cNvPr>
          <p:cNvSpPr>
            <a:spLocks noGrp="1"/>
          </p:cNvSpPr>
          <p:nvPr>
            <p:ph type="title"/>
          </p:nvPr>
        </p:nvSpPr>
        <p:spPr>
          <a:xfrm>
            <a:off x="410966" y="-1384129"/>
            <a:ext cx="10515600" cy="1325563"/>
          </a:xfrm>
        </p:spPr>
        <p:txBody>
          <a:bodyPr/>
          <a:lstStyle/>
          <a:p>
            <a:r>
              <a:rPr lang="en-GB" dirty="0"/>
              <a:t>Click to edit Master title style</a:t>
            </a:r>
            <a:endParaRPr lang="en-US" dirty="0"/>
          </a:p>
        </p:txBody>
      </p:sp>
      <p:sp>
        <p:nvSpPr>
          <p:cNvPr id="10" name="Picture 10">
            <a:extLst>
              <a:ext uri="{FF2B5EF4-FFF2-40B4-BE49-F238E27FC236}">
                <a16:creationId xmlns:a16="http://schemas.microsoft.com/office/drawing/2014/main" id="{51DE4B14-19BD-E99E-66DE-BE4CD269EF6B}"/>
              </a:ext>
              <a:ext uri="{C183D7F6-B498-43B3-948B-1728B52AA6E4}">
                <adec:decorative xmlns:adec="http://schemas.microsoft.com/office/drawing/2017/decorative" val="1"/>
              </a:ext>
            </a:extLst>
          </p:cNvPr>
          <p:cNvSpPr/>
          <p:nvPr/>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7AA62C"/>
          </a:solidFill>
          <a:ln w="24379" cap="flat">
            <a:noFill/>
            <a:prstDash val="solid"/>
            <a:miter/>
          </a:ln>
        </p:spPr>
        <p:txBody>
          <a:bodyPr rtlCol="0" anchor="ctr"/>
          <a:lstStyle/>
          <a:p>
            <a:endParaRPr lang="en-US"/>
          </a:p>
        </p:txBody>
      </p:sp>
      <p:sp>
        <p:nvSpPr>
          <p:cNvPr id="3" name="Text Placeholder 2">
            <a:extLst>
              <a:ext uri="{FF2B5EF4-FFF2-40B4-BE49-F238E27FC236}">
                <a16:creationId xmlns:a16="http://schemas.microsoft.com/office/drawing/2014/main" id="{407EA01B-A26C-7EE7-CECA-FFC2B3568B7B}"/>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597F32"/>
                </a:solidFill>
              </a:defRPr>
            </a:lvl1pPr>
          </a:lstStyle>
          <a:p>
            <a:pPr lvl="0"/>
            <a:r>
              <a:rPr lang="en-GB" dirty="0"/>
              <a:t>How to use this PPT</a:t>
            </a:r>
          </a:p>
        </p:txBody>
      </p:sp>
      <p:sp>
        <p:nvSpPr>
          <p:cNvPr id="6" name="Content Placeholder 2">
            <a:extLst>
              <a:ext uri="{FF2B5EF4-FFF2-40B4-BE49-F238E27FC236}">
                <a16:creationId xmlns:a16="http://schemas.microsoft.com/office/drawing/2014/main" id="{52690846-67D7-C6B4-F395-BD39C934B5A8}"/>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 Placeholder 2">
            <a:extLst>
              <a:ext uri="{FF2B5EF4-FFF2-40B4-BE49-F238E27FC236}">
                <a16:creationId xmlns:a16="http://schemas.microsoft.com/office/drawing/2014/main" id="{967AA7F8-0B4F-B611-D634-407889171FEF}"/>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8" name="Content Placeholder 2">
            <a:extLst>
              <a:ext uri="{FF2B5EF4-FFF2-40B4-BE49-F238E27FC236}">
                <a16:creationId xmlns:a16="http://schemas.microsoft.com/office/drawing/2014/main" id="{F32501BB-9EBF-561C-EF42-760BD16DFF67}"/>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26632495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p>
            <a:endParaRPr lang="en-US"/>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ADD0F0"/>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F5C946">
              <a:alpha val="5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a:t>Click to edit</a:t>
            </a:r>
            <a:endParaRPr lang="en-US"/>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5" name="Group 2">
            <a:extLst>
              <a:ext uri="{FF2B5EF4-FFF2-40B4-BE49-F238E27FC236}">
                <a16:creationId xmlns:a16="http://schemas.microsoft.com/office/drawing/2014/main" id="{821DB049-EE30-C60F-4BE8-EC4BF44F3BAC}"/>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6" name="Freeform 3">
              <a:extLst>
                <a:ext uri="{FF2B5EF4-FFF2-40B4-BE49-F238E27FC236}">
                  <a16:creationId xmlns:a16="http://schemas.microsoft.com/office/drawing/2014/main" id="{74C30591-6FD3-9022-64B0-DA6538303BB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7" name="TextBox 4">
            <a:extLst>
              <a:ext uri="{FF2B5EF4-FFF2-40B4-BE49-F238E27FC236}">
                <a16:creationId xmlns:a16="http://schemas.microsoft.com/office/drawing/2014/main" id="{D58DDF2A-AC69-11D0-7197-CFA5E5AE316D}"/>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l="-412" r="-412"/>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3" name="Group 2">
            <a:extLst>
              <a:ext uri="{FF2B5EF4-FFF2-40B4-BE49-F238E27FC236}">
                <a16:creationId xmlns:a16="http://schemas.microsoft.com/office/drawing/2014/main" id="{7FDE46AC-A9E1-7572-F6FB-B125C72FFDB7}"/>
              </a:ext>
              <a:ext uri="{C183D7F6-B498-43B3-948B-1728B52AA6E4}">
                <adec:decorative xmlns:adec="http://schemas.microsoft.com/office/drawing/2017/decorative" val="1"/>
              </a:ext>
            </a:extLst>
          </p:cNvPr>
          <p:cNvGrpSpPr/>
          <p:nvPr userDrawn="1"/>
        </p:nvGrpSpPr>
        <p:grpSpPr>
          <a:xfrm rot="-5400000">
            <a:off x="8435508" y="3101506"/>
            <a:ext cx="6857998" cy="654989"/>
            <a:chOff x="0" y="0"/>
            <a:chExt cx="1993384" cy="182252"/>
          </a:xfrm>
        </p:grpSpPr>
        <p:sp>
          <p:nvSpPr>
            <p:cNvPr id="4" name="Freeform 3">
              <a:extLst>
                <a:ext uri="{FF2B5EF4-FFF2-40B4-BE49-F238E27FC236}">
                  <a16:creationId xmlns:a16="http://schemas.microsoft.com/office/drawing/2014/main" id="{93CC7725-7842-6C90-329A-E7C115E56D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5" name="TextBox 4">
            <a:extLst>
              <a:ext uri="{FF2B5EF4-FFF2-40B4-BE49-F238E27FC236}">
                <a16:creationId xmlns:a16="http://schemas.microsoft.com/office/drawing/2014/main" id="{E72FBDE7-90A9-23FC-478B-516940194C99}"/>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l="-412" r="-412"/>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l="-412" r="-412"/>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tx1"/>
                </a:solidFill>
              </a:defRPr>
            </a:lvl1pPr>
          </a:lstStyle>
          <a:p>
            <a:pPr lvl="0"/>
            <a:r>
              <a:rPr lang="en-US"/>
              <a:t>Click to edit</a:t>
            </a:r>
          </a:p>
        </p:txBody>
      </p:sp>
      <p:grpSp>
        <p:nvGrpSpPr>
          <p:cNvPr id="11" name="Group 2">
            <a:extLst>
              <a:ext uri="{FF2B5EF4-FFF2-40B4-BE49-F238E27FC236}">
                <a16:creationId xmlns:a16="http://schemas.microsoft.com/office/drawing/2014/main" id="{7EAA60FF-3B89-0C06-377E-4ED2EFB90E3B}"/>
              </a:ext>
            </a:extLst>
          </p:cNvPr>
          <p:cNvGrpSpPr/>
          <p:nvPr userDrawn="1"/>
        </p:nvGrpSpPr>
        <p:grpSpPr>
          <a:xfrm rot="-5400000">
            <a:off x="8435508" y="3101506"/>
            <a:ext cx="6857998" cy="654989"/>
            <a:chOff x="0" y="0"/>
            <a:chExt cx="1993384" cy="182252"/>
          </a:xfrm>
        </p:grpSpPr>
        <p:sp>
          <p:nvSpPr>
            <p:cNvPr id="12" name="Freeform 3">
              <a:extLst>
                <a:ext uri="{FF2B5EF4-FFF2-40B4-BE49-F238E27FC236}">
                  <a16:creationId xmlns:a16="http://schemas.microsoft.com/office/drawing/2014/main" id="{38E2BA92-43E0-BFA6-3C6C-58A00BDC6A5C}"/>
                </a:ext>
                <a:ext uri="{C183D7F6-B498-43B3-948B-1728B52AA6E4}">
                  <adec:decorative xmlns:adec="http://schemas.microsoft.com/office/drawing/2017/decorative" val="1"/>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7AA62C"/>
            </a:solidFill>
          </p:spPr>
        </p:sp>
      </p:grpSp>
      <p:sp>
        <p:nvSpPr>
          <p:cNvPr id="13" name="TextBox 4">
            <a:extLst>
              <a:ext uri="{FF2B5EF4-FFF2-40B4-BE49-F238E27FC236}">
                <a16:creationId xmlns:a16="http://schemas.microsoft.com/office/drawing/2014/main" id="{DB35D363-26EC-3664-652F-49FC520A80EE}"/>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a:solidFill>
                  <a:srgbClr val="FFFFFF"/>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325563"/>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82" r:id="rId22"/>
    <p:sldLayoutId id="2147483690" r:id="rId23"/>
    <p:sldLayoutId id="2147483692" r:id="rId24"/>
    <p:sldLayoutId id="2147483693"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hyperlink" Target="https://historicengland.org.uk/content/docs/education/explorer/deptford-heritage-trail-teacher-notes-doc" TargetMode="External"/><Relationship Id="rId7" Type="http://schemas.openxmlformats.org/officeDocument/2006/relationships/hyperlink" Target="https://historicengland.org.uk/content/docs/education/explorer/l20-deptford-high-street-pack-b" TargetMode="External"/><Relationship Id="rId2" Type="http://schemas.openxmlformats.org/officeDocument/2006/relationships/hyperlink" Target="https://storymaps.arcgis.com/stories/8a523f8bbf30437e9c7b3f648556a9ac" TargetMode="External"/><Relationship Id="rId1" Type="http://schemas.openxmlformats.org/officeDocument/2006/relationships/slideLayout" Target="../slideLayouts/slideLayout3.xml"/><Relationship Id="rId6" Type="http://schemas.openxmlformats.org/officeDocument/2006/relationships/hyperlink" Target="https://historicengland.org.uk/content/docs/education/explorer/deptford-heritage-trail-2100s-pdf" TargetMode="External"/><Relationship Id="rId5" Type="http://schemas.openxmlformats.org/officeDocument/2006/relationships/hyperlink" Target="https://historicengland.org.uk/content/docs/education/explorer/deptford-heritage-trail-1800s-pdf" TargetMode="External"/><Relationship Id="rId4" Type="http://schemas.openxmlformats.org/officeDocument/2006/relationships/hyperlink" Target="https://historicengland.org.uk/content/docs/education/explorer/deptford-heritage-trail-pupil-worksheet-doc"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hyperlink" Target="https://youtu.be/C02T-7x816g" TargetMode="External"/><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3.jpg"/></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hyperlink" Target="https://storymaps.arcgis.com/stories/ca42f8c2a19b4ed4884ac518e0b28aae" TargetMode="External"/><Relationship Id="rId2" Type="http://schemas.openxmlformats.org/officeDocument/2006/relationships/hyperlink" Target="https://historicengland.org.uk/services-skills/education/teaching-activities/deptford-heritage-trail/" TargetMode="External"/><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38.png"/></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3" Type="http://schemas.openxmlformats.org/officeDocument/2006/relationships/hyperlink" Target="https://www.youtube.com/watch?v=WawK5jXVzAw" TargetMode="External"/><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44.jp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46.png"/></Relationships>
</file>

<file path=ppt/slides/_rels/slide45.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15.png"/></Relationships>
</file>

<file path=ppt/slides/_rels/slide5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0.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0.xml"/><Relationship Id="rId4" Type="http://schemas.openxmlformats.org/officeDocument/2006/relationships/image" Target="../media/image54.png"/></Relationships>
</file>

<file path=ppt/slides/_rels/slide55.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4.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6.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hyperlink" Target="https://historicengland.org.uk/listing/the-list/list-entry/1079947"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C84CEEEA-6223-FA54-AC63-318C401E97C2}"/>
              </a:ext>
            </a:extLst>
          </p:cNvPr>
          <p:cNvSpPr>
            <a:spLocks noGrp="1"/>
          </p:cNvSpPr>
          <p:nvPr>
            <p:ph type="title" idx="4294967295"/>
          </p:nvPr>
        </p:nvSpPr>
        <p:spPr>
          <a:xfrm>
            <a:off x="365709" y="2559090"/>
            <a:ext cx="3578970" cy="2410371"/>
          </a:xfrm>
          <a:prstGeom prst="rect">
            <a:avLst/>
          </a:prstGeom>
          <a:noFill/>
          <a:ln>
            <a:noFill/>
            <a:prstDash/>
          </a:ln>
          <a:effectLst/>
        </p:spPr>
        <p:txBody>
          <a:bodyPr rot="0" spcFirstLastPara="0" vertOverflow="overflow" horzOverflow="overflow" vert="horz" wrap="square" lIns="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1000"/>
              </a:spcBef>
              <a:spcAft>
                <a:spcPts val="0"/>
              </a:spcAft>
              <a:buClrTx/>
              <a:buSzTx/>
              <a:buFontTx/>
              <a:buNone/>
              <a:tabLst/>
              <a:defRPr/>
            </a:pPr>
            <a:r>
              <a:rPr kumimoji="0" lang="en-GB" sz="2400" b="1" i="0" u="none" strike="noStrike" kern="1200" cap="none" spc="0" normalizeH="0" baseline="0" noProof="0" dirty="0">
                <a:ln>
                  <a:noFill/>
                </a:ln>
                <a:solidFill>
                  <a:schemeClr val="tx1"/>
                </a:solidFill>
                <a:effectLst/>
                <a:uLnTx/>
                <a:uFillTx/>
                <a:latin typeface="+mn-lt"/>
                <a:ea typeface="+mn-ea"/>
                <a:cs typeface="+mn-cs"/>
              </a:rPr>
              <a:t>Deptford Ragged School Heritage Trail</a:t>
            </a:r>
            <a:endParaRPr kumimoji="0" lang="en-US" sz="2400" b="1" i="0" u="none" strike="noStrike" kern="1200" cap="none" spc="0" normalizeH="0" baseline="0" noProof="0" dirty="0">
              <a:ln>
                <a:noFill/>
              </a:ln>
              <a:solidFill>
                <a:schemeClr val="tx1"/>
              </a:solidFill>
              <a:effectLst/>
              <a:uLnTx/>
              <a:uFillTx/>
              <a:latin typeface="+mn-lt"/>
              <a:ea typeface="+mn-ea"/>
              <a:cs typeface="+mn-cs"/>
            </a:endParaRPr>
          </a:p>
        </p:txBody>
      </p:sp>
      <p:pic>
        <p:nvPicPr>
          <p:cNvPr id="9" name="Picture Placeholder 8" descr="A screenshot of the trail route showing the 10 stops on a satellite view map of Deptford High Street. The information for point 1 is also shown.">
            <a:extLst>
              <a:ext uri="{FF2B5EF4-FFF2-40B4-BE49-F238E27FC236}">
                <a16:creationId xmlns:a16="http://schemas.microsoft.com/office/drawing/2014/main" id="{F04C823C-AC52-5532-B58F-2F3D065595D3}"/>
              </a:ext>
            </a:extLst>
          </p:cNvPr>
          <p:cNvPicPr>
            <a:picLocks noGrp="1" noChangeAspect="1"/>
          </p:cNvPicPr>
          <p:nvPr>
            <p:ph type="pic" sz="quarter" idx="10"/>
          </p:nvPr>
        </p:nvPicPr>
        <p:blipFill>
          <a:blip r:embed="rId3"/>
          <a:srcRect t="10" b="10"/>
          <a:stretch>
            <a:fillRect/>
          </a:stretch>
        </p:blipFill>
        <p:spPr/>
      </p:pic>
    </p:spTree>
    <p:extLst>
      <p:ext uri="{BB962C8B-B14F-4D97-AF65-F5344CB8AC3E}">
        <p14:creationId xmlns:p14="http://schemas.microsoft.com/office/powerpoint/2010/main" val="18356388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normAutofit/>
          </a:bodyPr>
          <a:lstStyle/>
          <a:p>
            <a:r>
              <a:rPr lang="en-GB" dirty="0"/>
              <a:t>Activities </a:t>
            </a:r>
            <a:r>
              <a:rPr lang="en-GB" dirty="0">
                <a:solidFill>
                  <a:schemeClr val="bg1"/>
                </a:solidFill>
              </a:rPr>
              <a:t>(2)(1)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Can you try to describe to Lizzie how the arches are used today?</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Describe</a:t>
              </a:r>
            </a:p>
          </p:txBody>
        </p:sp>
      </p:grpSp>
      <p:pic>
        <p:nvPicPr>
          <p:cNvPr id="2" name="Picture 1" descr="Describe Character">
            <a:extLst>
              <a:ext uri="{FF2B5EF4-FFF2-40B4-BE49-F238E27FC236}">
                <a16:creationId xmlns:a16="http://schemas.microsoft.com/office/drawing/2014/main" id="{60260357-96BC-FE0D-8C2D-2DDD7C8CC19B}"/>
              </a:ext>
            </a:extLst>
          </p:cNvPr>
          <p:cNvPicPr>
            <a:picLocks noChangeAspect="1"/>
          </p:cNvPicPr>
          <p:nvPr/>
        </p:nvPicPr>
        <p:blipFill>
          <a:blip r:embed="rId4"/>
          <a:stretch>
            <a:fillRect/>
          </a:stretch>
        </p:blipFill>
        <p:spPr>
          <a:xfrm>
            <a:off x="5996224" y="1616141"/>
            <a:ext cx="4712415" cy="4378214"/>
          </a:xfrm>
          <a:prstGeom prst="rect">
            <a:avLst/>
          </a:prstGeom>
        </p:spPr>
      </p:pic>
    </p:spTree>
    <p:extLst>
      <p:ext uri="{BB962C8B-B14F-4D97-AF65-F5344CB8AC3E}">
        <p14:creationId xmlns:p14="http://schemas.microsoft.com/office/powerpoint/2010/main" val="8065116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Market Yard reused arches, 2022</a:t>
            </a:r>
          </a:p>
        </p:txBody>
      </p:sp>
      <p:pic>
        <p:nvPicPr>
          <p:cNvPr id="5" name="Content Placeholder 4" descr="Railway arches housing a variety of cafes and shops with high rise blocks behind and large forecourt adjacent to Deptford Railway Station.">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1680" y="1088341"/>
            <a:ext cx="8341920" cy="5574911"/>
          </a:xfrm>
        </p:spPr>
      </p:pic>
    </p:spTree>
    <p:extLst>
      <p:ext uri="{BB962C8B-B14F-4D97-AF65-F5344CB8AC3E}">
        <p14:creationId xmlns:p14="http://schemas.microsoft.com/office/powerpoint/2010/main" val="32621261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Market Yard arches, 2022</a:t>
            </a:r>
          </a:p>
        </p:txBody>
      </p:sp>
      <p:pic>
        <p:nvPicPr>
          <p:cNvPr id="5" name="Content Placeholder 4" descr="Colour photograph of the Victorian carriage ramp with brick arches. ">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1680" y="1092849"/>
            <a:ext cx="8341920" cy="5565895"/>
          </a:xfrm>
        </p:spPr>
      </p:pic>
    </p:spTree>
    <p:extLst>
      <p:ext uri="{BB962C8B-B14F-4D97-AF65-F5344CB8AC3E}">
        <p14:creationId xmlns:p14="http://schemas.microsoft.com/office/powerpoint/2010/main" val="5518657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Market Yard plaque, 2022</a:t>
            </a:r>
          </a:p>
        </p:txBody>
      </p:sp>
      <p:pic>
        <p:nvPicPr>
          <p:cNvPr id="5" name="Content Placeholder 4" descr="Photograph of the blue plaque explaining the history and significance of the carriage ramp.">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2410777" y="1092849"/>
            <a:ext cx="6943726" cy="5565895"/>
          </a:xfrm>
        </p:spPr>
      </p:pic>
    </p:spTree>
    <p:extLst>
      <p:ext uri="{BB962C8B-B14F-4D97-AF65-F5344CB8AC3E}">
        <p14:creationId xmlns:p14="http://schemas.microsoft.com/office/powerpoint/2010/main" val="39672377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Arches Sketch</a:t>
            </a:r>
          </a:p>
        </p:txBody>
      </p:sp>
      <p:pic>
        <p:nvPicPr>
          <p:cNvPr id="5" name="Content Placeholder 4" descr="Black and white sketch of Victorian children huddled together sleeping under the railway arches.">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8188" t="19246" r="4189" b="17048"/>
          <a:stretch/>
        </p:blipFill>
        <p:spPr>
          <a:xfrm>
            <a:off x="515278" y="1097280"/>
            <a:ext cx="10575279" cy="5435600"/>
          </a:xfrm>
        </p:spPr>
      </p:pic>
    </p:spTree>
    <p:extLst>
      <p:ext uri="{BB962C8B-B14F-4D97-AF65-F5344CB8AC3E}">
        <p14:creationId xmlns:p14="http://schemas.microsoft.com/office/powerpoint/2010/main" val="10198721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normAutofit/>
          </a:bodyPr>
          <a:lstStyle/>
          <a:p>
            <a:r>
              <a:rPr lang="en-GB" dirty="0"/>
              <a:t>3. Mary </a:t>
            </a:r>
            <a:r>
              <a:rPr lang="en-GB" dirty="0" err="1"/>
              <a:t>Lacy’s</a:t>
            </a:r>
            <a:r>
              <a:rPr lang="en-GB" dirty="0"/>
              <a:t> Story </a:t>
            </a:r>
            <a:r>
              <a:rPr lang="en-GB" sz="2000" dirty="0"/>
              <a:t>(104-108,116-118 Deptford High Street)</a:t>
            </a:r>
            <a:endParaRPr lang="en-US" sz="2000" dirty="0"/>
          </a:p>
        </p:txBody>
      </p:sp>
      <p:pic>
        <p:nvPicPr>
          <p:cNvPr id="9" name="Picture Placeholder 8" descr="View of a row of 4-6 storey Georgian buildings with modern shop fronts.">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9330" t="879" r="15194" b="-879"/>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104-108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Walk south to the end of the ramp, stop at the corner, then exit back to Deptford High Street. Look across to the houses above the shops at the other side of the High Street. These were said to be built by Mary Lacy.</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Mary Lacy was born in 1740 and grew up in a poor family in Kent. When she was 19, she ran away and joined the Royal Navy, disguised as a man, William Chandler. </a:t>
            </a:r>
          </a:p>
          <a:p>
            <a:pPr marL="285750" indent="-285750">
              <a:buFont typeface="Arial" panose="020B0604020202020204" pitchFamily="34" charset="0"/>
              <a:buChar char="•"/>
            </a:pPr>
            <a:endParaRPr lang="en-GB" sz="1800" kern="100"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8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She spent 5 years at sea, learning carpentry skills. Mary became an apprenticed shipwright (shipbuilder) and lived on board a ship in Chatham Dockyard for seven years. </a:t>
            </a:r>
            <a:endParaRPr lang="en-GB" sz="1800" kern="100" dirty="0">
              <a:effectLst/>
              <a:latin typeface="Source Sans Pro" panose="020B0503030403020204" pitchFamily="34" charset="0"/>
              <a:ea typeface="SimSun" panose="02010600030101010101" pitchFamily="2" charset="-122"/>
              <a:cs typeface="Times New Roman" panose="02020603050405020304" pitchFamily="18" charset="0"/>
            </a:endParaRPr>
          </a:p>
          <a:p>
            <a:pPr marL="285750" indent="-285750">
              <a:buFont typeface="Arial" panose="020B0604020202020204" pitchFamily="34" charset="0"/>
              <a:buChar char="•"/>
            </a:pPr>
            <a:endParaRPr lang="en-GB" sz="1800" dirty="0"/>
          </a:p>
        </p:txBody>
      </p:sp>
    </p:spTree>
    <p:extLst>
      <p:ext uri="{BB962C8B-B14F-4D97-AF65-F5344CB8AC3E}">
        <p14:creationId xmlns:p14="http://schemas.microsoft.com/office/powerpoint/2010/main" val="14357991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normAutofit/>
          </a:bodyPr>
          <a:lstStyle/>
          <a:p>
            <a:r>
              <a:rPr lang="en-GB" dirty="0"/>
              <a:t>3. Mary </a:t>
            </a:r>
            <a:r>
              <a:rPr lang="en-GB" dirty="0" err="1"/>
              <a:t>Lacy’s</a:t>
            </a:r>
            <a:r>
              <a:rPr lang="en-GB" dirty="0"/>
              <a:t> Story </a:t>
            </a:r>
            <a:r>
              <a:rPr lang="en-GB" sz="2000" dirty="0"/>
              <a:t>(104-108 and 116-118 Deptford High Street)</a:t>
            </a:r>
            <a:endParaRPr lang="en-US" sz="2000" dirty="0"/>
          </a:p>
        </p:txBody>
      </p:sp>
      <p:pic>
        <p:nvPicPr>
          <p:cNvPr id="9" name="Picture Placeholder 8" descr="Colour photograph of the His n Hers Mural on Deptford High Street by Patricio Forrester/Artmongers, 2002.  Commissioned by Deptford X Festival. Known locally as Deptford Pearls.">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22226" r="2281"/>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104 Deptford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Around a year later, suffering from rheumatism, Mary left the Royal Navy and made her real identity known. The Royal Navy gave her a pension at Deptford Dockyard. It was here she met a sailor, married him and moved to Deptford.</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Mary is said to have bought land and built 10 houses on Deptford High Street. </a:t>
            </a:r>
            <a:r>
              <a:rPr lang="en-GB" sz="1800" kern="1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Five </a:t>
            </a:r>
            <a:r>
              <a:rPr lang="en-GB" sz="18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of them remain (between the railway line and the end of the terrace with the Deptford Pearls mural). </a:t>
            </a:r>
          </a:p>
          <a:p>
            <a:pPr marL="285750" indent="-285750">
              <a:buFont typeface="Arial" panose="020B0604020202020204" pitchFamily="34" charset="0"/>
              <a:buChar char="•"/>
            </a:pPr>
            <a:endParaRPr lang="en-GB" sz="1800" kern="100" dirty="0">
              <a:solidFill>
                <a:srgbClr val="222222"/>
              </a:solidFill>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GB" sz="1800" kern="100" dirty="0">
                <a:solidFill>
                  <a:srgbClr val="222222"/>
                </a:solidFill>
                <a:latin typeface="Arial" panose="020B0604020202020204" pitchFamily="34" charset="0"/>
                <a:ea typeface="Times New Roman" panose="02020603050405020304" pitchFamily="18" charset="0"/>
                <a:cs typeface="Times New Roman" panose="02020603050405020304" pitchFamily="18" charset="0"/>
              </a:rPr>
              <a:t>The remaining ones are 104, 106, 108, 116 &amp; 118.</a:t>
            </a:r>
            <a:endParaRPr lang="en-GB" sz="1800" kern="1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endParaRPr>
          </a:p>
          <a:p>
            <a:endParaRPr lang="en-GB" sz="1800" kern="100" dirty="0">
              <a:effectLst/>
              <a:latin typeface="Source Sans Pro" panose="020B0503030403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21621824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(3)(1)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Look and see - are these shops selling anything that Lizzie may have been able to buy if she had the money in the 1890s? </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Look</a:t>
              </a:r>
            </a:p>
          </p:txBody>
        </p:sp>
      </p:grpSp>
      <p:pic>
        <p:nvPicPr>
          <p:cNvPr id="2" name="Picture 1" descr="Look Character">
            <a:extLst>
              <a:ext uri="{FF2B5EF4-FFF2-40B4-BE49-F238E27FC236}">
                <a16:creationId xmlns:a16="http://schemas.microsoft.com/office/drawing/2014/main" id="{60260357-96BC-FE0D-8C2D-2DDD7C8CC19B}"/>
              </a:ext>
            </a:extLst>
          </p:cNvPr>
          <p:cNvPicPr>
            <a:picLocks noChangeAspect="1"/>
          </p:cNvPicPr>
          <p:nvPr/>
        </p:nvPicPr>
        <p:blipFill>
          <a:blip r:embed="rId4"/>
          <a:srcRect/>
          <a:stretch/>
        </p:blipFill>
        <p:spPr>
          <a:xfrm>
            <a:off x="5996224" y="2285901"/>
            <a:ext cx="4712415" cy="3038694"/>
          </a:xfrm>
          <a:prstGeom prst="rect">
            <a:avLst/>
          </a:prstGeom>
        </p:spPr>
      </p:pic>
    </p:spTree>
    <p:extLst>
      <p:ext uri="{BB962C8B-B14F-4D97-AF65-F5344CB8AC3E}">
        <p14:creationId xmlns:p14="http://schemas.microsoft.com/office/powerpoint/2010/main" val="27649923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104-108 Deptford High Street, 2022</a:t>
            </a:r>
          </a:p>
        </p:txBody>
      </p:sp>
      <p:pic>
        <p:nvPicPr>
          <p:cNvPr id="5" name="Content Placeholder 4" descr="View of a row of 4-6 storey Georgian buildings with modern shop fronts.">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1680" y="1093969"/>
            <a:ext cx="8341920" cy="5563654"/>
          </a:xfrm>
        </p:spPr>
      </p:pic>
    </p:spTree>
    <p:extLst>
      <p:ext uri="{BB962C8B-B14F-4D97-AF65-F5344CB8AC3E}">
        <p14:creationId xmlns:p14="http://schemas.microsoft.com/office/powerpoint/2010/main" val="3016324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104 Deptford High Street, 2022</a:t>
            </a:r>
          </a:p>
        </p:txBody>
      </p:sp>
      <p:pic>
        <p:nvPicPr>
          <p:cNvPr id="5" name="Content Placeholder 4" descr="Colour photograph of the His n Hers Mural on Deptford High Street by Patricio Forrester/Artmongers, 2002.  Commissioned by Deptford X Festival. Known locally as Deptford Pearls.">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2665" y="1093969"/>
            <a:ext cx="8339950" cy="5563654"/>
          </a:xfrm>
        </p:spPr>
      </p:pic>
    </p:spTree>
    <p:extLst>
      <p:ext uri="{BB962C8B-B14F-4D97-AF65-F5344CB8AC3E}">
        <p14:creationId xmlns:p14="http://schemas.microsoft.com/office/powerpoint/2010/main" val="3330340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97FDCE3-4485-C125-6B18-1EE9C8424688}"/>
              </a:ext>
            </a:extLst>
          </p:cNvPr>
          <p:cNvSpPr>
            <a:spLocks noGrp="1"/>
          </p:cNvSpPr>
          <p:nvPr>
            <p:ph type="title"/>
          </p:nvPr>
        </p:nvSpPr>
        <p:spPr/>
        <p:txBody>
          <a:bodyPr lIns="0" tIns="45720" rIns="90000" bIns="45720" anchor="t"/>
          <a:lstStyle/>
          <a:p>
            <a:r>
              <a:rPr lang="en-GB" dirty="0">
                <a:latin typeface="Arial"/>
                <a:cs typeface="Arial"/>
              </a:rPr>
              <a:t>How to use this PPT</a:t>
            </a:r>
            <a:endParaRPr lang="en-US" dirty="0">
              <a:latin typeface="Arial"/>
            </a:endParaRPr>
          </a:p>
        </p:txBody>
      </p:sp>
      <p:sp>
        <p:nvSpPr>
          <p:cNvPr id="2" name="Text Placeholder 1">
            <a:extLst>
              <a:ext uri="{FF2B5EF4-FFF2-40B4-BE49-F238E27FC236}">
                <a16:creationId xmlns:a16="http://schemas.microsoft.com/office/drawing/2014/main" id="{5EC5FDD0-AD26-B734-81BC-A7082C4F26FB}"/>
              </a:ext>
            </a:extLst>
          </p:cNvPr>
          <p:cNvSpPr>
            <a:spLocks noGrp="1"/>
          </p:cNvSpPr>
          <p:nvPr>
            <p:ph type="body" sz="quarter" idx="10"/>
          </p:nvPr>
        </p:nvSpPr>
        <p:spPr/>
        <p:txBody>
          <a:bodyPr/>
          <a:lstStyle/>
          <a:p>
            <a:endParaRPr lang="en-GB" dirty="0"/>
          </a:p>
        </p:txBody>
      </p:sp>
      <p:sp>
        <p:nvSpPr>
          <p:cNvPr id="8" name="Content Placeholder 7">
            <a:extLst>
              <a:ext uri="{FF2B5EF4-FFF2-40B4-BE49-F238E27FC236}">
                <a16:creationId xmlns:a16="http://schemas.microsoft.com/office/drawing/2014/main" id="{6075322A-C21F-19E7-1663-2363057D0EEF}"/>
              </a:ext>
            </a:extLst>
          </p:cNvPr>
          <p:cNvSpPr>
            <a:spLocks noGrp="1"/>
          </p:cNvSpPr>
          <p:nvPr>
            <p:ph idx="1"/>
          </p:nvPr>
        </p:nvSpPr>
        <p:spPr>
          <a:xfrm>
            <a:off x="466164" y="1154274"/>
            <a:ext cx="5247951" cy="5022630"/>
          </a:xfrm>
        </p:spPr>
        <p:txBody>
          <a:bodyPr/>
          <a:lstStyle/>
          <a:p>
            <a:r>
              <a:rPr lang="en-US" sz="1800" dirty="0"/>
              <a:t>This PowerPoint accompanies a heritage trail, which explores buildings around Deptford High Stret and the Deptford Ragged School in London. There is also an online </a:t>
            </a:r>
            <a:r>
              <a:rPr lang="en-US" sz="1800" dirty="0" err="1">
                <a:hlinkClick r:id="rId2">
                  <a:extLst>
                    <a:ext uri="{A12FA001-AC4F-418D-AE19-62706E023703}">
                      <ahyp:hlinkClr xmlns:ahyp="http://schemas.microsoft.com/office/drawing/2018/hyperlinkcolor" val="tx"/>
                    </a:ext>
                  </a:extLst>
                </a:hlinkClick>
              </a:rPr>
              <a:t>StoryMap</a:t>
            </a:r>
            <a:r>
              <a:rPr lang="en-US" sz="1800" dirty="0"/>
              <a:t> which can be used in the classroom, to explore or revisit the locations of the sites</a:t>
            </a:r>
            <a:r>
              <a:rPr lang="en-GB" sz="1800" dirty="0"/>
              <a:t> </a:t>
            </a:r>
            <a:r>
              <a:rPr lang="en-US" sz="1800" dirty="0"/>
              <a:t>on the trail.</a:t>
            </a:r>
            <a:endParaRPr lang="en-GB" sz="1800" dirty="0"/>
          </a:p>
          <a:p>
            <a:endParaRPr lang="en-US" sz="900" dirty="0"/>
          </a:p>
          <a:p>
            <a:r>
              <a:rPr lang="en-US" sz="1800" dirty="0"/>
              <a:t>It contains information about each of the sites on the trail, as well as a range of modern and old images and suggested activities. You can use them once you are back in the classroom to revisit and further develop knowledge and understanding. </a:t>
            </a:r>
          </a:p>
          <a:p>
            <a:endParaRPr lang="en-US" sz="900" dirty="0"/>
          </a:p>
          <a:p>
            <a:r>
              <a:rPr lang="en-US" sz="1800" dirty="0"/>
              <a:t>You may wish to print out some of the images to use whilst on the trail.</a:t>
            </a:r>
          </a:p>
          <a:p>
            <a:endParaRPr lang="en-GB" dirty="0"/>
          </a:p>
        </p:txBody>
      </p:sp>
      <p:sp>
        <p:nvSpPr>
          <p:cNvPr id="6" name="Text Placeholder 5">
            <a:extLst>
              <a:ext uri="{FF2B5EF4-FFF2-40B4-BE49-F238E27FC236}">
                <a16:creationId xmlns:a16="http://schemas.microsoft.com/office/drawing/2014/main" id="{D0B78F68-A43A-29B7-A278-6BFD4CA2C6B2}"/>
              </a:ext>
            </a:extLst>
          </p:cNvPr>
          <p:cNvSpPr>
            <a:spLocks noGrp="1"/>
          </p:cNvSpPr>
          <p:nvPr>
            <p:ph type="body" sz="quarter" idx="12"/>
          </p:nvPr>
        </p:nvSpPr>
        <p:spPr/>
        <p:txBody>
          <a:bodyPr/>
          <a:lstStyle/>
          <a:p>
            <a:endParaRPr lang="en-GB"/>
          </a:p>
        </p:txBody>
      </p:sp>
      <p:sp>
        <p:nvSpPr>
          <p:cNvPr id="5" name="Content Placeholder 4">
            <a:extLst>
              <a:ext uri="{FF2B5EF4-FFF2-40B4-BE49-F238E27FC236}">
                <a16:creationId xmlns:a16="http://schemas.microsoft.com/office/drawing/2014/main" id="{6E6B8932-F0A8-EA34-DBDB-DCA8209FDFE5}"/>
              </a:ext>
            </a:extLst>
          </p:cNvPr>
          <p:cNvSpPr>
            <a:spLocks noGrp="1"/>
          </p:cNvSpPr>
          <p:nvPr>
            <p:ph idx="11"/>
          </p:nvPr>
        </p:nvSpPr>
        <p:spPr/>
        <p:txBody>
          <a:bodyPr/>
          <a:lstStyle/>
          <a:p>
            <a:pPr marL="342900" indent="-342900">
              <a:spcAft>
                <a:spcPts val="1000"/>
              </a:spcAft>
              <a:buFont typeface="Arial" panose="020B0604020202020204" pitchFamily="34" charset="0"/>
              <a:buChar char="•"/>
            </a:pPr>
            <a:r>
              <a:rPr lang="en-GB" sz="1800" dirty="0">
                <a:cs typeface="Arial"/>
                <a:hlinkClick r:id="rId3"/>
              </a:rPr>
              <a:t>Teachers’ Notes</a:t>
            </a:r>
            <a:r>
              <a:rPr lang="en-GB" sz="1800" dirty="0">
                <a:cs typeface="Arial"/>
              </a:rPr>
              <a:t>, including information about each of the suggested stopping points.</a:t>
            </a:r>
          </a:p>
          <a:p>
            <a:pPr marL="342900" indent="-342900">
              <a:spcAft>
                <a:spcPts val="1000"/>
              </a:spcAft>
              <a:buFont typeface="Arial" panose="020B0604020202020204" pitchFamily="34" charset="0"/>
              <a:buChar char="•"/>
            </a:pPr>
            <a:r>
              <a:rPr lang="en-GB" sz="1800" dirty="0">
                <a:cs typeface="Arial"/>
                <a:hlinkClick r:id="rId4"/>
              </a:rPr>
              <a:t>Pupil Worksheet</a:t>
            </a:r>
            <a:endParaRPr lang="en-GB" sz="1800" dirty="0">
              <a:cs typeface="Arial"/>
            </a:endParaRPr>
          </a:p>
          <a:p>
            <a:pPr marL="342900" lvl="0" indent="-342900">
              <a:spcAft>
                <a:spcPts val="1000"/>
              </a:spcAft>
              <a:buFont typeface="Arial" panose="020B0604020202020204" pitchFamily="34" charset="0"/>
              <a:buChar char="•"/>
            </a:pPr>
            <a:r>
              <a:rPr lang="en-GB" sz="1800" dirty="0">
                <a:hlinkClick r:id="rId5"/>
              </a:rPr>
              <a:t>1800s trail map </a:t>
            </a:r>
            <a:endParaRPr lang="en-GB" sz="1800" dirty="0"/>
          </a:p>
          <a:p>
            <a:pPr marL="342900" lvl="0" indent="-342900">
              <a:spcAft>
                <a:spcPts val="1000"/>
              </a:spcAft>
              <a:buFont typeface="Arial" panose="020B0604020202020204" pitchFamily="34" charset="0"/>
              <a:buChar char="•"/>
            </a:pPr>
            <a:r>
              <a:rPr lang="en-GB" sz="1800" dirty="0">
                <a:hlinkClick r:id="rId6"/>
              </a:rPr>
              <a:t>21</a:t>
            </a:r>
            <a:r>
              <a:rPr lang="en-GB" sz="1800" baseline="30000" dirty="0">
                <a:hlinkClick r:id="rId6"/>
              </a:rPr>
              <a:t>st</a:t>
            </a:r>
            <a:r>
              <a:rPr lang="en-GB" sz="1800" dirty="0">
                <a:hlinkClick r:id="rId6"/>
              </a:rPr>
              <a:t> Century trail map </a:t>
            </a:r>
            <a:endParaRPr lang="en-GB" sz="1800" dirty="0"/>
          </a:p>
          <a:p>
            <a:pPr marL="342900" lvl="0" indent="-342900">
              <a:spcAft>
                <a:spcPts val="1000"/>
              </a:spcAft>
              <a:buFont typeface="Arial" panose="020B0604020202020204" pitchFamily="34" charset="0"/>
              <a:buChar char="•"/>
            </a:pPr>
            <a:r>
              <a:rPr lang="en-GB" sz="1800" dirty="0"/>
              <a:t>Online </a:t>
            </a:r>
            <a:r>
              <a:rPr lang="en-GB" sz="1800" dirty="0" err="1">
                <a:hlinkClick r:id="rId2"/>
              </a:rPr>
              <a:t>StoryMap</a:t>
            </a:r>
            <a:r>
              <a:rPr lang="en-GB" sz="1800" dirty="0"/>
              <a:t> containing all the information, images and resources from this trail. Use this to explore or revisit the sites on the trail, when you are in the classroom, or if </a:t>
            </a:r>
            <a:r>
              <a:rPr lang="en-US" sz="1800" dirty="0"/>
              <a:t>it is not viable to physically take your pupils on this trail.</a:t>
            </a:r>
          </a:p>
          <a:p>
            <a:pPr marL="342900" lvl="0" indent="-342900">
              <a:spcAft>
                <a:spcPts val="1000"/>
              </a:spcAft>
              <a:buFont typeface="Arial" panose="020B0604020202020204" pitchFamily="34" charset="0"/>
              <a:buChar char="•"/>
            </a:pPr>
            <a:r>
              <a:rPr lang="en-GB" sz="1800" dirty="0">
                <a:hlinkClick r:id="rId7"/>
              </a:rPr>
              <a:t>Deptford High Street Local History Pack B </a:t>
            </a:r>
            <a:endParaRPr lang="en-US" sz="1800" dirty="0"/>
          </a:p>
          <a:p>
            <a:endParaRPr lang="en-GB" dirty="0"/>
          </a:p>
        </p:txBody>
      </p:sp>
    </p:spTree>
    <p:extLst>
      <p:ext uri="{BB962C8B-B14F-4D97-AF65-F5344CB8AC3E}">
        <p14:creationId xmlns:p14="http://schemas.microsoft.com/office/powerpoint/2010/main" val="3896600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Mary Lacy Sketch</a:t>
            </a:r>
          </a:p>
        </p:txBody>
      </p:sp>
      <p:pic>
        <p:nvPicPr>
          <p:cNvPr id="5" name="Content Placeholder 4" descr="Black and white sketch of what Mary Lacy might have looked like dressed as a sailor.">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3887946" y="1093969"/>
            <a:ext cx="3989387" cy="5563654"/>
          </a:xfrm>
        </p:spPr>
      </p:pic>
    </p:spTree>
    <p:extLst>
      <p:ext uri="{BB962C8B-B14F-4D97-AF65-F5344CB8AC3E}">
        <p14:creationId xmlns:p14="http://schemas.microsoft.com/office/powerpoint/2010/main" val="3591784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4. Deptford Ragged School </a:t>
            </a:r>
            <a:r>
              <a:rPr lang="en-GB" sz="2000" dirty="0"/>
              <a:t>(Original site) </a:t>
            </a:r>
            <a:endParaRPr lang="en-US" sz="2000" dirty="0"/>
          </a:p>
        </p:txBody>
      </p:sp>
      <p:pic>
        <p:nvPicPr>
          <p:cNvPr id="9" name="Picture Placeholder 8" descr="Photograph of a small brick building on the current site of old Ragged School.">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23405" r="1119"/>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198023" cy="414338"/>
          </a:xfrm>
        </p:spPr>
        <p:txBody>
          <a:bodyPr/>
          <a:lstStyle/>
          <a:p>
            <a:r>
              <a:rPr lang="en-US" dirty="0"/>
              <a:t>Deptford Ragged School site,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Walk along </a:t>
            </a:r>
            <a:r>
              <a:rPr lang="en-GB" sz="1800" dirty="0" err="1"/>
              <a:t>Giffin</a:t>
            </a:r>
            <a:r>
              <a:rPr lang="en-GB" sz="1800" dirty="0"/>
              <a:t> Street to a footway on the right-hand side linking </a:t>
            </a:r>
            <a:r>
              <a:rPr lang="en-GB" sz="1800" dirty="0" err="1"/>
              <a:t>Giffin</a:t>
            </a:r>
            <a:r>
              <a:rPr lang="en-GB" sz="1800" dirty="0"/>
              <a:t> Street and Frankham Street, the corner of where Cross Street would have been (opposite </a:t>
            </a:r>
            <a:r>
              <a:rPr lang="en-GB" sz="1800" dirty="0" err="1"/>
              <a:t>Tidemill</a:t>
            </a:r>
            <a:r>
              <a:rPr lang="en-GB" sz="1800" dirty="0"/>
              <a:t> Way). This is the corner where the first purpose-built Deptford Ragged School stood. The Deptford Ragged School existed in other buildings before this, but they were rented. This new building was built specially with money raised from the local community. There is now a small electricity substation where the school once stood.</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Deptford Ragged School was founded in 1844. It was one of the first twenty ragged schools exclusively run for ‘ragged children’, so called because they were ‘dressed in rags’ with bare feet in all weathers. The Children were between ages 5-13. In 1855 the Deptford Ragged School settled in a disused chapel on </a:t>
            </a:r>
            <a:r>
              <a:rPr lang="en-GB" sz="1800" dirty="0" err="1"/>
              <a:t>Giffin</a:t>
            </a:r>
            <a:r>
              <a:rPr lang="en-GB" sz="1800" dirty="0"/>
              <a:t> Street.</a:t>
            </a:r>
          </a:p>
        </p:txBody>
      </p:sp>
    </p:spTree>
    <p:extLst>
      <p:ext uri="{BB962C8B-B14F-4D97-AF65-F5344CB8AC3E}">
        <p14:creationId xmlns:p14="http://schemas.microsoft.com/office/powerpoint/2010/main" val="41541051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4. Deptford Ragged School </a:t>
            </a:r>
            <a:r>
              <a:rPr lang="en-GB" sz="2000" dirty="0"/>
              <a:t>(new site) </a:t>
            </a:r>
            <a:endParaRPr lang="en-US" sz="2000" dirty="0"/>
          </a:p>
        </p:txBody>
      </p:sp>
      <p:pic>
        <p:nvPicPr>
          <p:cNvPr id="9" name="Picture Placeholder 8" descr="A photograph of the black metal street sign with Griffin Street written on it.">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3405" r="21022"/>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Griffin Street Sign,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By 1862 attendance averaged 160 at the day school, 64 at the night school and 140 each Sunday. In 1886 the Deptford Ragged School raised money to build their first purpose-built school in </a:t>
            </a:r>
            <a:r>
              <a:rPr lang="en-GB" sz="1800" dirty="0" err="1"/>
              <a:t>Giffin</a:t>
            </a:r>
            <a:r>
              <a:rPr lang="en-GB" sz="1800" dirty="0"/>
              <a:t> Street on the corner of Cross Street. They had 170 children attending each day.</a:t>
            </a:r>
          </a:p>
          <a:p>
            <a:endParaRPr lang="en-GB" sz="1800" dirty="0"/>
          </a:p>
          <a:p>
            <a:pPr marL="285750" indent="-285750">
              <a:buFont typeface="Arial" panose="020B0604020202020204" pitchFamily="34" charset="0"/>
              <a:buChar char="•"/>
            </a:pPr>
            <a:r>
              <a:rPr lang="en-GB" sz="1800" dirty="0"/>
              <a:t>By 1914 H.R.H. Princess Louise had become a patron and, as part of the opening of a building on Hales Street, The Deptford Ragged School was renamed The Princess Louise Institute.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Following her death in 1939 Princess Louise bequeathed £1000 towards another building: the new hall, which was to be built next door, facing Frankham Street. This hall was completed in 1953 and is now being replaced.</a:t>
            </a:r>
          </a:p>
        </p:txBody>
      </p:sp>
    </p:spTree>
    <p:extLst>
      <p:ext uri="{BB962C8B-B14F-4D97-AF65-F5344CB8AC3E}">
        <p14:creationId xmlns:p14="http://schemas.microsoft.com/office/powerpoint/2010/main" val="41022538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(4)(1)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We think that Lizzie might have gone to this school in </a:t>
            </a:r>
            <a:r>
              <a:rPr lang="en-GB" sz="2800" dirty="0" err="1"/>
              <a:t>Giffin</a:t>
            </a:r>
            <a:r>
              <a:rPr lang="en-GB" sz="2800" dirty="0"/>
              <a:t> Street, what can you explain to her about the site where her school used to be? </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Explain</a:t>
              </a:r>
            </a:p>
          </p:txBody>
        </p:sp>
      </p:grpSp>
      <p:pic>
        <p:nvPicPr>
          <p:cNvPr id="2" name="Picture 1" descr="Explain Character">
            <a:extLst>
              <a:ext uri="{FF2B5EF4-FFF2-40B4-BE49-F238E27FC236}">
                <a16:creationId xmlns:a16="http://schemas.microsoft.com/office/drawing/2014/main" id="{60260357-96BC-FE0D-8C2D-2DDD7C8CC19B}"/>
              </a:ext>
            </a:extLst>
          </p:cNvPr>
          <p:cNvPicPr>
            <a:picLocks noChangeAspect="1"/>
          </p:cNvPicPr>
          <p:nvPr/>
        </p:nvPicPr>
        <p:blipFill>
          <a:blip r:embed="rId4"/>
          <a:srcRect/>
          <a:stretch/>
        </p:blipFill>
        <p:spPr>
          <a:xfrm>
            <a:off x="5996224" y="2358646"/>
            <a:ext cx="4712415" cy="2893203"/>
          </a:xfrm>
          <a:prstGeom prst="rect">
            <a:avLst/>
          </a:prstGeom>
        </p:spPr>
      </p:pic>
    </p:spTree>
    <p:extLst>
      <p:ext uri="{BB962C8B-B14F-4D97-AF65-F5344CB8AC3E}">
        <p14:creationId xmlns:p14="http://schemas.microsoft.com/office/powerpoint/2010/main" val="41692892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Ragged School, 2022</a:t>
            </a:r>
          </a:p>
        </p:txBody>
      </p:sp>
      <p:pic>
        <p:nvPicPr>
          <p:cNvPr id="5" name="Content Placeholder 4" descr="Photograph of a small brick building on the current site of old Ragged School.">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1680" y="1093996"/>
            <a:ext cx="8341920" cy="5563601"/>
          </a:xfrm>
        </p:spPr>
      </p:pic>
    </p:spTree>
    <p:extLst>
      <p:ext uri="{BB962C8B-B14F-4D97-AF65-F5344CB8AC3E}">
        <p14:creationId xmlns:p14="http://schemas.microsoft.com/office/powerpoint/2010/main" val="27454650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Griffin Street, 2022</a:t>
            </a:r>
          </a:p>
        </p:txBody>
      </p:sp>
      <p:pic>
        <p:nvPicPr>
          <p:cNvPr id="5" name="Content Placeholder 4" descr="A photograph of the black metal street sign with Griffin Street written on it.">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7054" y="1093996"/>
            <a:ext cx="8331172" cy="5563601"/>
          </a:xfrm>
        </p:spPr>
      </p:pic>
    </p:spTree>
    <p:extLst>
      <p:ext uri="{BB962C8B-B14F-4D97-AF65-F5344CB8AC3E}">
        <p14:creationId xmlns:p14="http://schemas.microsoft.com/office/powerpoint/2010/main" val="37690617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Ragged School</a:t>
            </a:r>
          </a:p>
        </p:txBody>
      </p:sp>
      <p:pic>
        <p:nvPicPr>
          <p:cNvPr id="5" name="Content Placeholder 4" descr="Black and white engraving of the original Ragged School building on the corner of Frankham Street.">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949529" y="1259467"/>
            <a:ext cx="7866224" cy="5232659"/>
          </a:xfrm>
        </p:spPr>
      </p:pic>
    </p:spTree>
    <p:extLst>
      <p:ext uri="{BB962C8B-B14F-4D97-AF65-F5344CB8AC3E}">
        <p14:creationId xmlns:p14="http://schemas.microsoft.com/office/powerpoint/2010/main" val="3672753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Ragged School Sketch</a:t>
            </a:r>
          </a:p>
        </p:txBody>
      </p:sp>
      <p:pic>
        <p:nvPicPr>
          <p:cNvPr id="5" name="Content Placeholder 4" descr="Black and white sketch of the original Ragged School building. ">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9572" t="10085" r="5957" b="8979"/>
          <a:stretch/>
        </p:blipFill>
        <p:spPr>
          <a:xfrm>
            <a:off x="2252586" y="1351280"/>
            <a:ext cx="7734694" cy="5239251"/>
          </a:xfrm>
        </p:spPr>
      </p:pic>
    </p:spTree>
    <p:extLst>
      <p:ext uri="{BB962C8B-B14F-4D97-AF65-F5344CB8AC3E}">
        <p14:creationId xmlns:p14="http://schemas.microsoft.com/office/powerpoint/2010/main" val="8599800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Ragged School in Victorian Times</a:t>
            </a:r>
          </a:p>
        </p:txBody>
      </p:sp>
      <p:pic>
        <p:nvPicPr>
          <p:cNvPr id="5" name="Content Placeholder 4" descr="Screenshot of the opening screen of a film saying 'THE DEPTFORD RAGGED SCHOOL IN VICTORIAN TIMES'">
            <a:hlinkClick r:id="rId3"/>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4"/>
          <a:srcRect/>
          <a:stretch/>
        </p:blipFill>
        <p:spPr>
          <a:xfrm>
            <a:off x="1717054" y="1095598"/>
            <a:ext cx="8331172" cy="5560397"/>
          </a:xfrm>
        </p:spPr>
      </p:pic>
    </p:spTree>
    <p:extLst>
      <p:ext uri="{BB962C8B-B14F-4D97-AF65-F5344CB8AC3E}">
        <p14:creationId xmlns:p14="http://schemas.microsoft.com/office/powerpoint/2010/main" val="1916500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5. Victorian Buildings - 91 Deptford High Street</a:t>
            </a:r>
            <a:endParaRPr lang="en-US" dirty="0"/>
          </a:p>
        </p:txBody>
      </p:sp>
      <p:pic>
        <p:nvPicPr>
          <p:cNvPr id="9" name="Picture Placeholder 8" descr="Colour photograph of a 3 storey Victorian shop front, now a Greggs bakery, with a first floor bay window and second floor arched window.">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tretch/>
        </p:blipFill>
        <p:spPr>
          <a:xfrm>
            <a:off x="1185856" y="1367323"/>
            <a:ext cx="2748902" cy="4123353"/>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91 Deptford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Walk down Deptford High Street and look for buildings built in the 1800s.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Deptford High Street was once called Butt Lane. In 1825 it was changed to Deptford High Street.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Lizzie would have known it by the same name, but it looks very different to when Lizzie lived here.</a:t>
            </a:r>
          </a:p>
        </p:txBody>
      </p:sp>
    </p:spTree>
    <p:extLst>
      <p:ext uri="{BB962C8B-B14F-4D97-AF65-F5344CB8AC3E}">
        <p14:creationId xmlns:p14="http://schemas.microsoft.com/office/powerpoint/2010/main" val="24344485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686E427-185A-7CCA-F250-132E056FF7D0}"/>
              </a:ext>
              <a:ext uri="{C183D7F6-B498-43B3-948B-1728B52AA6E4}">
                <adec:decorative xmlns:adec="http://schemas.microsoft.com/office/drawing/2017/decorative" val="1"/>
              </a:ext>
            </a:extLst>
          </p:cNvPr>
          <p:cNvSpPr>
            <a:spLocks noGrp="1"/>
          </p:cNvSpPr>
          <p:nvPr>
            <p:ph type="body" sz="quarter" idx="12"/>
          </p:nvPr>
        </p:nvSpPr>
        <p:spPr/>
        <p:txBody>
          <a:bodyPr/>
          <a:lstStyle/>
          <a:p>
            <a:r>
              <a:rPr lang="en-GB" b="1" dirty="0">
                <a:ea typeface="+mn-lt"/>
                <a:cs typeface="+mn-lt"/>
              </a:rPr>
              <a:t>History, </a:t>
            </a:r>
            <a:endParaRPr lang="en-US" dirty="0"/>
          </a:p>
        </p:txBody>
      </p:sp>
      <p:sp>
        <p:nvSpPr>
          <p:cNvPr id="3" name="Title 2">
            <a:extLst>
              <a:ext uri="{FF2B5EF4-FFF2-40B4-BE49-F238E27FC236}">
                <a16:creationId xmlns:a16="http://schemas.microsoft.com/office/drawing/2014/main" id="{9C418D7A-0D63-B449-CA03-A5BE83767AF6}"/>
              </a:ext>
            </a:extLst>
          </p:cNvPr>
          <p:cNvSpPr>
            <a:spLocks noGrp="1"/>
          </p:cNvSpPr>
          <p:nvPr>
            <p:ph type="title"/>
          </p:nvPr>
        </p:nvSpPr>
        <p:spPr>
          <a:xfrm>
            <a:off x="357187" y="524614"/>
            <a:ext cx="10996613" cy="717226"/>
          </a:xfrm>
        </p:spPr>
        <p:txBody>
          <a:bodyPr lIns="0" tIns="45720" rIns="90000" bIns="45720" anchor="ctr" anchorCtr="0">
            <a:normAutofit/>
          </a:bodyPr>
          <a:lstStyle/>
          <a:p>
            <a:r>
              <a:rPr lang="en-GB" b="0" dirty="0">
                <a:latin typeface="Arial"/>
                <a:ea typeface="+mj-lt"/>
                <a:cs typeface="+mj-lt"/>
              </a:rPr>
              <a:t>Deptford Ragged School Heritage Trail</a:t>
            </a:r>
          </a:p>
          <a:p>
            <a:endParaRPr lang="en-GB" dirty="0">
              <a:cs typeface="Arial"/>
            </a:endParaRPr>
          </a:p>
        </p:txBody>
      </p:sp>
      <p:sp>
        <p:nvSpPr>
          <p:cNvPr id="6" name="TextBox 5">
            <a:extLst>
              <a:ext uri="{FF2B5EF4-FFF2-40B4-BE49-F238E27FC236}">
                <a16:creationId xmlns:a16="http://schemas.microsoft.com/office/drawing/2014/main" id="{58AAB85A-86A8-AC64-B5C7-7EEE2211C41D}"/>
              </a:ext>
            </a:extLst>
          </p:cNvPr>
          <p:cNvSpPr txBox="1"/>
          <p:nvPr/>
        </p:nvSpPr>
        <p:spPr>
          <a:xfrm>
            <a:off x="254967" y="1387900"/>
            <a:ext cx="5844870" cy="461665"/>
          </a:xfrm>
          <a:prstGeom prst="rect">
            <a:avLst/>
          </a:prstGeom>
          <a:solidFill>
            <a:schemeClr val="bg1"/>
          </a:solidFill>
          <a:ln>
            <a:solidFill>
              <a:schemeClr val="bg1"/>
            </a:solidFill>
          </a:ln>
        </p:spPr>
        <p:txBody>
          <a:bodyPr wrap="none" rtlCol="0">
            <a:spAutoFit/>
          </a:bodyPr>
          <a:lstStyle/>
          <a:p>
            <a:r>
              <a:rPr lang="en-GB" sz="2400" b="1" dirty="0">
                <a:latin typeface="+mj-lt"/>
              </a:rPr>
              <a:t>Key Stage 1 &amp;  2: History &amp; Geography</a:t>
            </a:r>
          </a:p>
        </p:txBody>
      </p:sp>
      <p:sp>
        <p:nvSpPr>
          <p:cNvPr id="4" name="Content Placeholder 3">
            <a:extLst>
              <a:ext uri="{FF2B5EF4-FFF2-40B4-BE49-F238E27FC236}">
                <a16:creationId xmlns:a16="http://schemas.microsoft.com/office/drawing/2014/main" id="{06498007-CD47-BD13-F7E5-CDEB22E70A00}"/>
              </a:ext>
            </a:extLst>
          </p:cNvPr>
          <p:cNvSpPr>
            <a:spLocks noGrp="1"/>
          </p:cNvSpPr>
          <p:nvPr>
            <p:ph idx="1"/>
          </p:nvPr>
        </p:nvSpPr>
        <p:spPr>
          <a:xfrm>
            <a:off x="254967" y="2429353"/>
            <a:ext cx="10389359" cy="3392103"/>
          </a:xfrm>
        </p:spPr>
        <p:txBody>
          <a:bodyPr lIns="0" tIns="45720" rIns="90000" bIns="45720" anchor="t"/>
          <a:lstStyle/>
          <a:p>
            <a:pPr marL="457200" indent="-457200">
              <a:buFont typeface="Arial" panose="020B0604020202020204" pitchFamily="34" charset="0"/>
              <a:buChar char="•"/>
            </a:pPr>
            <a:r>
              <a:rPr lang="en-GB" sz="2000" dirty="0"/>
              <a:t>To learn about the History of Deptford, the stories and the places, through visiting them in person or on a site-specific digital trail.</a:t>
            </a:r>
          </a:p>
          <a:p>
            <a:pPr marL="457200" indent="-457200">
              <a:buFont typeface="Arial" panose="020B0604020202020204" pitchFamily="34" charset="0"/>
              <a:buChar char="•"/>
            </a:pPr>
            <a:r>
              <a:rPr lang="en-GB" sz="2000" dirty="0"/>
              <a:t>To make personal connections between their experiences of Deptford and the experiences of people who lived there in the past.</a:t>
            </a:r>
          </a:p>
          <a:p>
            <a:pPr marL="457200" indent="-457200">
              <a:buFont typeface="Arial" panose="020B0604020202020204" pitchFamily="34" charset="0"/>
              <a:buChar char="•"/>
            </a:pPr>
            <a:r>
              <a:rPr lang="en-GB" sz="2000" dirty="0"/>
              <a:t>To understand about the lives of children who attended the Deptford Ragged School.</a:t>
            </a:r>
          </a:p>
          <a:p>
            <a:pPr marL="457200" indent="-457200">
              <a:buFont typeface="Arial" panose="020B0604020202020204" pitchFamily="34" charset="0"/>
              <a:buChar char="•"/>
            </a:pPr>
            <a:r>
              <a:rPr lang="en-GB" sz="2000" dirty="0"/>
              <a:t>To identify </a:t>
            </a:r>
            <a:r>
              <a:rPr lang="en-GB" sz="2000" dirty="0">
                <a:solidFill>
                  <a:srgbClr val="000000"/>
                </a:solidFill>
                <a:effectLst/>
                <a:ea typeface="Calibri" panose="020F0502020204030204" pitchFamily="34" charset="0"/>
              </a:rPr>
              <a:t>changes between Deptford then and now</a:t>
            </a:r>
            <a:r>
              <a:rPr lang="en-GB" sz="2000" dirty="0"/>
              <a:t>.</a:t>
            </a:r>
          </a:p>
          <a:p>
            <a:pPr marL="0" indent="0">
              <a:buNone/>
            </a:pPr>
            <a:endParaRPr lang="en-GB" sz="1800" b="1" dirty="0">
              <a:ea typeface="+mn-lt"/>
              <a:cs typeface="+mn-lt"/>
            </a:endParaRPr>
          </a:p>
          <a:p>
            <a:pPr marL="0" indent="0">
              <a:buNone/>
            </a:pPr>
            <a:endParaRPr lang="en-GB" sz="1800" b="1" dirty="0">
              <a:ea typeface="+mn-lt"/>
              <a:cs typeface="+mn-lt"/>
            </a:endParaRPr>
          </a:p>
          <a:p>
            <a:r>
              <a:rPr lang="en-GB" sz="1400" dirty="0"/>
              <a:t>This PPT is part of the Teaching Activity: </a:t>
            </a:r>
            <a:r>
              <a:rPr lang="en-GB" sz="1400" dirty="0">
                <a:hlinkClick r:id="rId2"/>
              </a:rPr>
              <a:t>Deptford Ragged School Heritage Trail</a:t>
            </a:r>
            <a:endParaRPr lang="en-GB" sz="14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pPr marL="0" indent="0">
              <a:buNone/>
            </a:pPr>
            <a:endParaRPr lang="en-GB" sz="1800" b="1" dirty="0">
              <a:ea typeface="+mn-lt"/>
              <a:cs typeface="+mn-lt"/>
            </a:endParaRPr>
          </a:p>
          <a:p>
            <a:r>
              <a:rPr lang="en-GB" sz="1800" dirty="0">
                <a:ea typeface="+mn-lt"/>
                <a:cs typeface="+mn-lt"/>
              </a:rPr>
              <a:t>This PowerPoint has an accompanying </a:t>
            </a:r>
            <a:r>
              <a:rPr lang="en-GB" sz="1800" dirty="0" err="1">
                <a:ea typeface="+mn-lt"/>
                <a:cs typeface="+mn-lt"/>
                <a:hlinkClick r:id="rId3"/>
              </a:rPr>
              <a:t>StoryMap</a:t>
            </a:r>
            <a:r>
              <a:rPr lang="en-GB" sz="1800" dirty="0">
                <a:ea typeface="+mn-lt"/>
                <a:cs typeface="+mn-lt"/>
              </a:rPr>
              <a:t> and ???  . It is part of the Teaching Activity:</a:t>
            </a:r>
            <a:r>
              <a:rPr lang="en-GB" sz="1800" dirty="0">
                <a:cs typeface="Arial"/>
              </a:rPr>
              <a:t> Using Buildings to tell Salford’s Story.</a:t>
            </a:r>
            <a:endParaRPr lang="en-GB" dirty="0"/>
          </a:p>
          <a:p>
            <a:endParaRPr lang="en-US" dirty="0">
              <a:cs typeface="Arial" panose="020B0604020202020204"/>
            </a:endParaRPr>
          </a:p>
        </p:txBody>
      </p:sp>
    </p:spTree>
    <p:extLst>
      <p:ext uri="{BB962C8B-B14F-4D97-AF65-F5344CB8AC3E}">
        <p14:creationId xmlns:p14="http://schemas.microsoft.com/office/powerpoint/2010/main" val="17296050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(5)))</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Look up to find the date plaque. What can you tell Lizzie about how this building is used today?</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Look up</a:t>
              </a:r>
            </a:p>
          </p:txBody>
        </p:sp>
      </p:grpSp>
      <p:pic>
        <p:nvPicPr>
          <p:cNvPr id="22" name="Content Placeholder 3" descr="Look Up Character">
            <a:extLst>
              <a:ext uri="{FF2B5EF4-FFF2-40B4-BE49-F238E27FC236}">
                <a16:creationId xmlns:a16="http://schemas.microsoft.com/office/drawing/2014/main" id="{C3582129-5A8F-486C-793F-8DF8C7EEE6F2}"/>
              </a:ext>
            </a:extLst>
          </p:cNvPr>
          <p:cNvPicPr>
            <a:picLocks noChangeAspect="1"/>
          </p:cNvPicPr>
          <p:nvPr/>
        </p:nvPicPr>
        <p:blipFill>
          <a:blip r:embed="rId4"/>
          <a:srcRect/>
          <a:stretch/>
        </p:blipFill>
        <p:spPr>
          <a:xfrm>
            <a:off x="6096000" y="2296358"/>
            <a:ext cx="4773440" cy="3415273"/>
          </a:xfrm>
          <a:prstGeom prst="rect">
            <a:avLst/>
          </a:prstGeom>
        </p:spPr>
      </p:pic>
    </p:spTree>
    <p:extLst>
      <p:ext uri="{BB962C8B-B14F-4D97-AF65-F5344CB8AC3E}">
        <p14:creationId xmlns:p14="http://schemas.microsoft.com/office/powerpoint/2010/main" val="2025368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91 Deptford High Street, 2022</a:t>
            </a:r>
          </a:p>
        </p:txBody>
      </p:sp>
      <p:pic>
        <p:nvPicPr>
          <p:cNvPr id="5" name="Content Placeholder 4" descr="Colour photograph of a 3 storey Victorian shop front, now a Greggs bakery, with a first floor bay window and second floor arched window.">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t="6174"/>
          <a:stretch/>
        </p:blipFill>
        <p:spPr>
          <a:xfrm>
            <a:off x="3849381" y="1075414"/>
            <a:ext cx="4012223" cy="5646737"/>
          </a:xfrm>
        </p:spPr>
      </p:pic>
    </p:spTree>
    <p:extLst>
      <p:ext uri="{BB962C8B-B14F-4D97-AF65-F5344CB8AC3E}">
        <p14:creationId xmlns:p14="http://schemas.microsoft.com/office/powerpoint/2010/main" val="9921766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91 Deptford High Street Sketch</a:t>
            </a:r>
          </a:p>
        </p:txBody>
      </p:sp>
      <p:pic>
        <p:nvPicPr>
          <p:cNvPr id="5" name="Content Placeholder 4" descr="Black and white sketch of a 3 storey Victorian shop front, with a first floor bay window and second floor arched window.">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14211" t="16392" r="12606" b="15581"/>
          <a:stretch/>
        </p:blipFill>
        <p:spPr>
          <a:xfrm>
            <a:off x="3666013" y="1075414"/>
            <a:ext cx="4378960" cy="5757802"/>
          </a:xfrm>
        </p:spPr>
      </p:pic>
    </p:spTree>
    <p:extLst>
      <p:ext uri="{BB962C8B-B14F-4D97-AF65-F5344CB8AC3E}">
        <p14:creationId xmlns:p14="http://schemas.microsoft.com/office/powerpoint/2010/main" val="3224507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6. Victorian Buildings – 70-72 Deptford High Street</a:t>
            </a:r>
            <a:endParaRPr lang="en-US" dirty="0"/>
          </a:p>
        </p:txBody>
      </p:sp>
      <p:pic>
        <p:nvPicPr>
          <p:cNvPr id="9" name="Picture Placeholder 8" descr="Photograph of first and second floor of a Victorian terraced shop, now a pawnbrokers.">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11106" t="3517" r="13451" b="-3517"/>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086263" cy="414338"/>
          </a:xfrm>
        </p:spPr>
        <p:txBody>
          <a:bodyPr/>
          <a:lstStyle/>
          <a:p>
            <a:r>
              <a:rPr lang="en-US" dirty="0"/>
              <a:t>70-72 Deptford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Walk down Deptford High Street and look for buildings built in the 1800s.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Deptford High Street was once called Butt Lane. In 1825 it was changed to Deptford High Street.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Lizzie would have known it by the same name, but it looks very different to when Lizzie lived here.</a:t>
            </a:r>
          </a:p>
        </p:txBody>
      </p:sp>
    </p:spTree>
    <p:extLst>
      <p:ext uri="{BB962C8B-B14F-4D97-AF65-F5344CB8AC3E}">
        <p14:creationId xmlns:p14="http://schemas.microsoft.com/office/powerpoint/2010/main" val="37263433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(6)(1)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Consider what can you tell Lizzie about how these buildings have changed or stayed the same?</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Consider</a:t>
              </a:r>
            </a:p>
          </p:txBody>
        </p:sp>
      </p:grpSp>
      <p:pic>
        <p:nvPicPr>
          <p:cNvPr id="22" name="Content Placeholder 3" descr="Consider Character">
            <a:extLst>
              <a:ext uri="{FF2B5EF4-FFF2-40B4-BE49-F238E27FC236}">
                <a16:creationId xmlns:a16="http://schemas.microsoft.com/office/drawing/2014/main" id="{C3582129-5A8F-486C-793F-8DF8C7EEE6F2}"/>
              </a:ext>
            </a:extLst>
          </p:cNvPr>
          <p:cNvPicPr>
            <a:picLocks noChangeAspect="1"/>
          </p:cNvPicPr>
          <p:nvPr/>
        </p:nvPicPr>
        <p:blipFill>
          <a:blip r:embed="rId4"/>
          <a:srcRect/>
          <a:stretch/>
        </p:blipFill>
        <p:spPr>
          <a:xfrm>
            <a:off x="6589436" y="2001882"/>
            <a:ext cx="3786568" cy="4004226"/>
          </a:xfrm>
          <a:prstGeom prst="rect">
            <a:avLst/>
          </a:prstGeom>
        </p:spPr>
      </p:pic>
    </p:spTree>
    <p:extLst>
      <p:ext uri="{BB962C8B-B14F-4D97-AF65-F5344CB8AC3E}">
        <p14:creationId xmlns:p14="http://schemas.microsoft.com/office/powerpoint/2010/main" val="33759317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72 Deptford High Street, 2022</a:t>
            </a:r>
          </a:p>
        </p:txBody>
      </p:sp>
      <p:pic>
        <p:nvPicPr>
          <p:cNvPr id="5" name="Content Placeholder 4" descr="Photograph of first and second floor of a Victorian terraced shop, now a pawnbrokers.">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06880" y="1091956"/>
            <a:ext cx="8351520" cy="5567680"/>
          </a:xfrm>
        </p:spPr>
      </p:pic>
    </p:spTree>
    <p:extLst>
      <p:ext uri="{BB962C8B-B14F-4D97-AF65-F5344CB8AC3E}">
        <p14:creationId xmlns:p14="http://schemas.microsoft.com/office/powerpoint/2010/main" val="3634579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70 Deptford High Street, 2022</a:t>
            </a:r>
          </a:p>
        </p:txBody>
      </p:sp>
      <p:pic>
        <p:nvPicPr>
          <p:cNvPr id="5" name="Content Placeholder 4" descr="Photograph of first and second floor of a Victorian terraced shop, dated 1882.">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t="14329"/>
          <a:stretch/>
        </p:blipFill>
        <p:spPr>
          <a:xfrm>
            <a:off x="3650685" y="1075414"/>
            <a:ext cx="4409615" cy="5655773"/>
          </a:xfrm>
        </p:spPr>
      </p:pic>
    </p:spTree>
    <p:extLst>
      <p:ext uri="{BB962C8B-B14F-4D97-AF65-F5344CB8AC3E}">
        <p14:creationId xmlns:p14="http://schemas.microsoft.com/office/powerpoint/2010/main" val="20815551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70-72 Deptford High Street Sketch</a:t>
            </a:r>
          </a:p>
        </p:txBody>
      </p:sp>
      <p:pic>
        <p:nvPicPr>
          <p:cNvPr id="5" name="Content Placeholder 4" descr="Black and white sketch of first and second floor of 2 Victorian terraced shops.">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7414" t="23740" r="5468" b="16260"/>
          <a:stretch/>
        </p:blipFill>
        <p:spPr>
          <a:xfrm>
            <a:off x="784680" y="1310640"/>
            <a:ext cx="10141625" cy="4937760"/>
          </a:xfrm>
        </p:spPr>
      </p:pic>
    </p:spTree>
    <p:extLst>
      <p:ext uri="{BB962C8B-B14F-4D97-AF65-F5344CB8AC3E}">
        <p14:creationId xmlns:p14="http://schemas.microsoft.com/office/powerpoint/2010/main" val="4461729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7. Georgian Buildings – 22-32 Deptford High Street</a:t>
            </a:r>
            <a:endParaRPr lang="en-US" dirty="0"/>
          </a:p>
        </p:txBody>
      </p:sp>
      <p:pic>
        <p:nvPicPr>
          <p:cNvPr id="9" name="Picture Placeholder 8" descr="First and second floors of Georgian shops with date plaque.">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a:blip r:embed="rId3"/>
          <a:srcRect l="12251" r="12251"/>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086263" cy="414338"/>
          </a:xfrm>
        </p:spPr>
        <p:txBody>
          <a:bodyPr/>
          <a:lstStyle/>
          <a:p>
            <a:r>
              <a:rPr lang="en-US" dirty="0"/>
              <a:t>26 Deptford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Walk down Deptford High Street and look for buildings built in the 1800s.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Deptford High Street was once called Butt Lane. In 1825 it was changed to Deptford High Street.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Lizzie would have known it by the same name, but it looks very different to when Lizzie lived here.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These houses were built in the year that Prince George became Regent due to the mental illness of his father, King George III.</a:t>
            </a:r>
          </a:p>
        </p:txBody>
      </p:sp>
    </p:spTree>
    <p:extLst>
      <p:ext uri="{BB962C8B-B14F-4D97-AF65-F5344CB8AC3E}">
        <p14:creationId xmlns:p14="http://schemas.microsoft.com/office/powerpoint/2010/main" val="30282737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(7)(1)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Can you examine the date stone to work out when they were built and what they were known as in Lizzie's time?</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Examine</a:t>
              </a:r>
            </a:p>
          </p:txBody>
        </p:sp>
      </p:grpSp>
      <p:pic>
        <p:nvPicPr>
          <p:cNvPr id="22" name="Content Placeholder 3" descr="Examine Character">
            <a:extLst>
              <a:ext uri="{FF2B5EF4-FFF2-40B4-BE49-F238E27FC236}">
                <a16:creationId xmlns:a16="http://schemas.microsoft.com/office/drawing/2014/main" id="{C3582129-5A8F-486C-793F-8DF8C7EEE6F2}"/>
              </a:ext>
            </a:extLst>
          </p:cNvPr>
          <p:cNvPicPr>
            <a:picLocks noChangeAspect="1"/>
          </p:cNvPicPr>
          <p:nvPr/>
        </p:nvPicPr>
        <p:blipFill>
          <a:blip r:embed="rId4"/>
          <a:srcRect/>
          <a:stretch/>
        </p:blipFill>
        <p:spPr>
          <a:xfrm>
            <a:off x="6589436" y="2282312"/>
            <a:ext cx="3786568" cy="3443365"/>
          </a:xfrm>
          <a:prstGeom prst="rect">
            <a:avLst/>
          </a:prstGeom>
        </p:spPr>
      </p:pic>
    </p:spTree>
    <p:extLst>
      <p:ext uri="{BB962C8B-B14F-4D97-AF65-F5344CB8AC3E}">
        <p14:creationId xmlns:p14="http://schemas.microsoft.com/office/powerpoint/2010/main" val="26057513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1. Deptford Railway Station</a:t>
            </a:r>
            <a:endParaRPr lang="en-US" dirty="0"/>
          </a:p>
        </p:txBody>
      </p:sp>
      <p:pic>
        <p:nvPicPr>
          <p:cNvPr id="9" name="Picture Placeholder 8" descr="Photograph of Deptford railway station with brick arches and modern glass entrance">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22800" r="1671"/>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Deptford Station,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Deptford station was built in 1836 and is </a:t>
            </a:r>
            <a:r>
              <a:rPr lang="en-GB" sz="1800" b="1" dirty="0"/>
              <a:t>London’s oldest railway station still in use.</a:t>
            </a:r>
          </a:p>
          <a:p>
            <a:endParaRPr lang="en-GB" sz="1800" b="1" dirty="0"/>
          </a:p>
          <a:p>
            <a:pPr marL="285750" indent="-285750">
              <a:buFont typeface="Arial" panose="020B0604020202020204" pitchFamily="34" charset="0"/>
              <a:buChar char="•"/>
            </a:pPr>
            <a:r>
              <a:rPr lang="en-GB" sz="1800" dirty="0"/>
              <a:t>It was on the London &amp; Greenwich Railway. The railway was a great success, carrying over two million passengers a year by the 1840s.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station you can see today isn’t the original station building. The railway line is higher than the ground on which you’re standing, you have to climb stairs to get to the platforms.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railway line is on a railway viaduct, a type of bridge that consists of a series of arches which support the line.</a:t>
            </a:r>
          </a:p>
        </p:txBody>
      </p:sp>
    </p:spTree>
    <p:extLst>
      <p:ext uri="{BB962C8B-B14F-4D97-AF65-F5344CB8AC3E}">
        <p14:creationId xmlns:p14="http://schemas.microsoft.com/office/powerpoint/2010/main" val="13907248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24-28 Deptford High Street, 2022</a:t>
            </a:r>
          </a:p>
        </p:txBody>
      </p:sp>
      <p:pic>
        <p:nvPicPr>
          <p:cNvPr id="5" name="Content Placeholder 4" descr="First and second floors of Georgian shops with date plaque.">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09926" y="1091956"/>
            <a:ext cx="8345428" cy="5567680"/>
          </a:xfrm>
        </p:spPr>
      </p:pic>
    </p:spTree>
    <p:extLst>
      <p:ext uri="{BB962C8B-B14F-4D97-AF65-F5344CB8AC3E}">
        <p14:creationId xmlns:p14="http://schemas.microsoft.com/office/powerpoint/2010/main" val="3789611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24-28 Deptford High Street Sketch</a:t>
            </a:r>
          </a:p>
        </p:txBody>
      </p:sp>
      <p:pic>
        <p:nvPicPr>
          <p:cNvPr id="5" name="Content Placeholder 4" descr="Black and white sketch of the first and second floors of a group of Georgian shops.">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7815" t="16701" r="10524" b="11583"/>
          <a:stretch/>
        </p:blipFill>
        <p:spPr>
          <a:xfrm>
            <a:off x="1462301" y="1198879"/>
            <a:ext cx="8786384" cy="5455053"/>
          </a:xfrm>
        </p:spPr>
      </p:pic>
    </p:spTree>
    <p:extLst>
      <p:ext uri="{BB962C8B-B14F-4D97-AF65-F5344CB8AC3E}">
        <p14:creationId xmlns:p14="http://schemas.microsoft.com/office/powerpoint/2010/main" val="461128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How you can spot a Georgian Townhouse</a:t>
            </a:r>
          </a:p>
        </p:txBody>
      </p:sp>
      <p:pic>
        <p:nvPicPr>
          <p:cNvPr id="7" name="Content Placeholder 6" descr="Screenshot of the opening screen of a film saying 'How can you spot a Georgian Townhouse?'">
            <a:hlinkClick r:id="rId3"/>
            <a:extLst>
              <a:ext uri="{FF2B5EF4-FFF2-40B4-BE49-F238E27FC236}">
                <a16:creationId xmlns:a16="http://schemas.microsoft.com/office/drawing/2014/main" id="{8D4D733F-1C69-4B1B-3ACC-50EEFCBB4742}"/>
              </a:ext>
            </a:extLst>
          </p:cNvPr>
          <p:cNvPicPr>
            <a:picLocks noGrp="1" noChangeAspect="1"/>
          </p:cNvPicPr>
          <p:nvPr>
            <p:ph idx="1"/>
          </p:nvPr>
        </p:nvPicPr>
        <p:blipFill>
          <a:blip r:embed="rId4"/>
          <a:stretch>
            <a:fillRect/>
          </a:stretch>
        </p:blipFill>
        <p:spPr>
          <a:xfrm>
            <a:off x="1598453" y="1075414"/>
            <a:ext cx="8514080" cy="5619293"/>
          </a:xfrm>
        </p:spPr>
      </p:pic>
    </p:spTree>
    <p:extLst>
      <p:ext uri="{BB962C8B-B14F-4D97-AF65-F5344CB8AC3E}">
        <p14:creationId xmlns:p14="http://schemas.microsoft.com/office/powerpoint/2010/main" val="7758281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8. Victorian Buildings – 8-12 Deptford High Street</a:t>
            </a:r>
            <a:endParaRPr lang="en-US" dirty="0"/>
          </a:p>
        </p:txBody>
      </p:sp>
      <p:pic>
        <p:nvPicPr>
          <p:cNvPr id="9" name="Picture Placeholder 8" descr="An ornate 5 storey, brick built,  Victorian shop front. It has the words 'Trickett &amp; Co 1889' carved in large stone letters between the 2nd and 3rd storeys.">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12251" r="12251"/>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086263" cy="414338"/>
          </a:xfrm>
        </p:spPr>
        <p:txBody>
          <a:bodyPr/>
          <a:lstStyle/>
          <a:p>
            <a:r>
              <a:rPr lang="en-US" dirty="0"/>
              <a:t>26 Deptford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Walk down Deptford High Street and look for buildings built in the 1800s.</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Deptford High Street was once called Butt Lane. In 1825 it was changed to Deptford High Street.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Lizzie would have known it by the same name, but it looks very different to when Lizzie lived here.</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Richard Trickett was born in Yorkshire in 1815. He set up his shop in Deptford in the 1850s and passed the business onto his sons (he had 7 children) when he died in 1886. In the 1882 trade directory Trickett's is listed as a cheesemonger, wholesale and retail grocers.</a:t>
            </a:r>
          </a:p>
        </p:txBody>
      </p:sp>
    </p:spTree>
    <p:extLst>
      <p:ext uri="{BB962C8B-B14F-4D97-AF65-F5344CB8AC3E}">
        <p14:creationId xmlns:p14="http://schemas.microsoft.com/office/powerpoint/2010/main" val="48322373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(8))</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Investigate to find out the name of the family that ran this shop when it was first opened?</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7014063" y="1084763"/>
            <a:ext cx="2202830" cy="631337"/>
            <a:chOff x="2872618" y="105688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06934" y="1190234"/>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Investigate</a:t>
              </a:r>
            </a:p>
          </p:txBody>
        </p:sp>
      </p:grpSp>
      <p:pic>
        <p:nvPicPr>
          <p:cNvPr id="22" name="Content Placeholder 3" descr="Investigate Character">
            <a:extLst>
              <a:ext uri="{FF2B5EF4-FFF2-40B4-BE49-F238E27FC236}">
                <a16:creationId xmlns:a16="http://schemas.microsoft.com/office/drawing/2014/main" id="{C3582129-5A8F-486C-793F-8DF8C7EEE6F2}"/>
              </a:ext>
            </a:extLst>
          </p:cNvPr>
          <p:cNvPicPr>
            <a:picLocks noChangeAspect="1"/>
          </p:cNvPicPr>
          <p:nvPr/>
        </p:nvPicPr>
        <p:blipFill>
          <a:blip r:embed="rId4"/>
          <a:srcRect/>
          <a:stretch/>
        </p:blipFill>
        <p:spPr>
          <a:xfrm>
            <a:off x="6788420" y="2282312"/>
            <a:ext cx="3388599" cy="3443365"/>
          </a:xfrm>
          <a:prstGeom prst="rect">
            <a:avLst/>
          </a:prstGeom>
        </p:spPr>
      </p:pic>
    </p:spTree>
    <p:extLst>
      <p:ext uri="{BB962C8B-B14F-4D97-AF65-F5344CB8AC3E}">
        <p14:creationId xmlns:p14="http://schemas.microsoft.com/office/powerpoint/2010/main" val="22575254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8-12 Deptford High Street, 2022</a:t>
            </a:r>
          </a:p>
        </p:txBody>
      </p:sp>
      <p:pic>
        <p:nvPicPr>
          <p:cNvPr id="5" name="Content Placeholder 4" descr="An ornate 5 storey, brick built,  Victorian shop front. It has the words 'R Trickett &amp; Co Ltd. 1889' carved in large stone letters between the 2nd and 3rd storeys.">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09926" y="1091956"/>
            <a:ext cx="8345428" cy="5567679"/>
          </a:xfrm>
        </p:spPr>
      </p:pic>
    </p:spTree>
    <p:extLst>
      <p:ext uri="{BB962C8B-B14F-4D97-AF65-F5344CB8AC3E}">
        <p14:creationId xmlns:p14="http://schemas.microsoft.com/office/powerpoint/2010/main" val="2717897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8-12 Deptford High Street - detail, 2022</a:t>
            </a:r>
          </a:p>
        </p:txBody>
      </p:sp>
      <p:pic>
        <p:nvPicPr>
          <p:cNvPr id="5" name="Content Placeholder 4" descr="Art Nouveau style lettering on building - detail of date - 1889">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917057" y="1091956"/>
            <a:ext cx="7931166" cy="5567679"/>
          </a:xfrm>
        </p:spPr>
      </p:pic>
    </p:spTree>
    <p:extLst>
      <p:ext uri="{BB962C8B-B14F-4D97-AF65-F5344CB8AC3E}">
        <p14:creationId xmlns:p14="http://schemas.microsoft.com/office/powerpoint/2010/main" val="2138047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8-12 Deptford High Street Sketch</a:t>
            </a:r>
          </a:p>
        </p:txBody>
      </p:sp>
      <p:pic>
        <p:nvPicPr>
          <p:cNvPr id="5" name="Content Placeholder 4" descr="Black and white sketch of an ornate 5 storey, brick built,  Victorian shop front. It has the words 'R Trickett &amp; Co Ltd. 1889' carved in large stone letters between the 2nd and 3rd storeys.">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10008" t="8855" r="6396" b="11765"/>
          <a:stretch/>
        </p:blipFill>
        <p:spPr>
          <a:xfrm>
            <a:off x="1935480" y="1175598"/>
            <a:ext cx="8321039" cy="5585882"/>
          </a:xfrm>
        </p:spPr>
      </p:pic>
    </p:spTree>
    <p:extLst>
      <p:ext uri="{BB962C8B-B14F-4D97-AF65-F5344CB8AC3E}">
        <p14:creationId xmlns:p14="http://schemas.microsoft.com/office/powerpoint/2010/main" val="1048028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9. Duncan Yard – 5-9 Deptford High Street</a:t>
            </a:r>
            <a:endParaRPr lang="en-US" dirty="0"/>
          </a:p>
        </p:txBody>
      </p:sp>
      <p:pic>
        <p:nvPicPr>
          <p:cNvPr id="9" name="Picture Placeholder 8" descr="Colour photograph of modern supermarket at the front of what would have been Duncan's Yard.">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22807" r="1685"/>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086263" cy="414338"/>
          </a:xfrm>
        </p:spPr>
        <p:txBody>
          <a:bodyPr/>
          <a:lstStyle/>
          <a:p>
            <a:r>
              <a:rPr lang="en-US" dirty="0"/>
              <a:t>ASDA Deptford High Street,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Before the first purpose-built Deptford Ragged School in 1886 it was run in rented buildings and rooms. In 1849, five years after the start of the Deptford Ragged School, they rented a room in Duncan Yard.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school had 100 children attending and had many voluntary and paid teachers. Duncan Yard does not exist today, but it was most likely behind Asda on Deptford High Street. It would also have been behind the Admiral Duncan pub on New Cross Road, which was probably how Duncan Yard got its name. </a:t>
            </a:r>
          </a:p>
        </p:txBody>
      </p:sp>
    </p:spTree>
    <p:extLst>
      <p:ext uri="{BB962C8B-B14F-4D97-AF65-F5344CB8AC3E}">
        <p14:creationId xmlns:p14="http://schemas.microsoft.com/office/powerpoint/2010/main" val="9776534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(9)</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What can you tell Lizzie about a supermarket like Asda? Do you think she would recognise the food that supermarkets sell today? </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7014063" y="1084763"/>
            <a:ext cx="2202830" cy="631337"/>
            <a:chOff x="2872618" y="105688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06934" y="1190234"/>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Think</a:t>
              </a:r>
            </a:p>
          </p:txBody>
        </p:sp>
      </p:grpSp>
      <p:pic>
        <p:nvPicPr>
          <p:cNvPr id="22" name="Content Placeholder 3" descr="Think Character">
            <a:extLst>
              <a:ext uri="{FF2B5EF4-FFF2-40B4-BE49-F238E27FC236}">
                <a16:creationId xmlns:a16="http://schemas.microsoft.com/office/drawing/2014/main" id="{C3582129-5A8F-486C-793F-8DF8C7EEE6F2}"/>
              </a:ext>
            </a:extLst>
          </p:cNvPr>
          <p:cNvPicPr>
            <a:picLocks noChangeAspect="1"/>
          </p:cNvPicPr>
          <p:nvPr/>
        </p:nvPicPr>
        <p:blipFill>
          <a:blip r:embed="rId4"/>
          <a:srcRect/>
          <a:stretch/>
        </p:blipFill>
        <p:spPr>
          <a:xfrm>
            <a:off x="6964217" y="2282312"/>
            <a:ext cx="3037005" cy="3443365"/>
          </a:xfrm>
          <a:prstGeom prst="rect">
            <a:avLst/>
          </a:prstGeom>
        </p:spPr>
      </p:pic>
    </p:spTree>
    <p:extLst>
      <p:ext uri="{BB962C8B-B14F-4D97-AF65-F5344CB8AC3E}">
        <p14:creationId xmlns:p14="http://schemas.microsoft.com/office/powerpoint/2010/main" val="39998079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(1))</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What can you draw or write about to show Lizzie how the station has changed since she lived in Deptford?</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6989663" y="1123837"/>
            <a:ext cx="1878419" cy="631337"/>
            <a:chOff x="2849768" y="1056884"/>
            <a:chExt cx="179227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849768" y="1164631"/>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Draw</a:t>
              </a:r>
            </a:p>
          </p:txBody>
        </p:sp>
      </p:grpSp>
      <p:pic>
        <p:nvPicPr>
          <p:cNvPr id="22" name="Content Placeholder 3" descr="Draw Character">
            <a:extLst>
              <a:ext uri="{FF2B5EF4-FFF2-40B4-BE49-F238E27FC236}">
                <a16:creationId xmlns:a16="http://schemas.microsoft.com/office/drawing/2014/main" id="{C3582129-5A8F-486C-793F-8DF8C7EEE6F2}"/>
              </a:ext>
            </a:extLst>
          </p:cNvPr>
          <p:cNvPicPr>
            <a:picLocks noChangeAspect="1"/>
          </p:cNvPicPr>
          <p:nvPr/>
        </p:nvPicPr>
        <p:blipFill>
          <a:blip r:embed="rId4"/>
          <a:stretch>
            <a:fillRect/>
          </a:stretch>
        </p:blipFill>
        <p:spPr>
          <a:xfrm>
            <a:off x="6096000" y="2001882"/>
            <a:ext cx="4773440" cy="4004226"/>
          </a:xfrm>
          <a:prstGeom prst="rect">
            <a:avLst/>
          </a:prstGeom>
        </p:spPr>
      </p:pic>
    </p:spTree>
    <p:extLst>
      <p:ext uri="{BB962C8B-B14F-4D97-AF65-F5344CB8AC3E}">
        <p14:creationId xmlns:p14="http://schemas.microsoft.com/office/powerpoint/2010/main" val="30849689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ASDA Deptford High Street, 2022</a:t>
            </a:r>
          </a:p>
        </p:txBody>
      </p:sp>
      <p:pic>
        <p:nvPicPr>
          <p:cNvPr id="5" name="Content Placeholder 4" descr="Colour photograph of modern supermarket at the front of what would have been Duncan's Yard.">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0423" y="1091956"/>
            <a:ext cx="8344434" cy="5567679"/>
          </a:xfrm>
        </p:spPr>
      </p:pic>
    </p:spTree>
    <p:extLst>
      <p:ext uri="{BB962C8B-B14F-4D97-AF65-F5344CB8AC3E}">
        <p14:creationId xmlns:p14="http://schemas.microsoft.com/office/powerpoint/2010/main" val="55599062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Duncan Yard School</a:t>
            </a:r>
          </a:p>
        </p:txBody>
      </p:sp>
      <p:pic>
        <p:nvPicPr>
          <p:cNvPr id="5" name="Content Placeholder 4" descr="Black and white engraving of a 3 storey building, accessed by a wooden staircase up to the first floor. It has the words 'RAGGED AND INDUSTRIAL SCHOOL' written across it. There are groups of people gathered in the yard in front of it.">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10423" y="1167410"/>
            <a:ext cx="8344434" cy="5416770"/>
          </a:xfrm>
        </p:spPr>
      </p:pic>
    </p:spTree>
    <p:extLst>
      <p:ext uri="{BB962C8B-B14F-4D97-AF65-F5344CB8AC3E}">
        <p14:creationId xmlns:p14="http://schemas.microsoft.com/office/powerpoint/2010/main" val="4426412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Duncan Yard School Sketch</a:t>
            </a:r>
          </a:p>
        </p:txBody>
      </p:sp>
      <p:pic>
        <p:nvPicPr>
          <p:cNvPr id="5" name="Content Placeholder 4" descr="Black and white sketch of a 3 storey building, accessed by a wooden staircase up to the first floor. It has the words 'RAGGED AND INDUSTRIAL SCHOOL' written across it. There are groups of people gathered in the yard in front of it.">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7568" t="20276" r="6640" b="18953"/>
          <a:stretch/>
        </p:blipFill>
        <p:spPr>
          <a:xfrm>
            <a:off x="560158" y="1341120"/>
            <a:ext cx="10590670" cy="5303520"/>
          </a:xfrm>
        </p:spPr>
      </p:pic>
    </p:spTree>
    <p:extLst>
      <p:ext uri="{BB962C8B-B14F-4D97-AF65-F5344CB8AC3E}">
        <p14:creationId xmlns:p14="http://schemas.microsoft.com/office/powerpoint/2010/main" val="20957217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10. Deptford Anchor</a:t>
            </a:r>
            <a:endParaRPr lang="en-US" dirty="0"/>
          </a:p>
        </p:txBody>
      </p:sp>
      <p:pic>
        <p:nvPicPr>
          <p:cNvPr id="9" name="Picture Placeholder 8" descr="Colour photograph of the anchor at the top of Deptford High Street.">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a:blip r:embed="rId3"/>
          <a:srcRect l="12154" r="12154"/>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a:xfrm>
            <a:off x="1008217" y="5752121"/>
            <a:ext cx="3086263" cy="414338"/>
          </a:xfrm>
        </p:spPr>
        <p:txBody>
          <a:bodyPr/>
          <a:lstStyle/>
          <a:p>
            <a:r>
              <a:rPr lang="en-US" dirty="0"/>
              <a:t>Deptford Anchor,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This is a real old ship’s anchor, brought to Deptford in 1988, a monument and landmark to remind people that Deptford was a centre for ship building since Henry VIII. Chatham Dockyard gave Deptford the anchor.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The anchor was not here when Lizzie lived in Deptford, but the dockyard was. A dockyard is an area next to a water, like a river or the sea, which has docks where ships are built and repaired.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Ships set sail across the world from Deptford. However, there are no dockyards on the river Thames anymore.</a:t>
            </a:r>
          </a:p>
        </p:txBody>
      </p:sp>
    </p:spTree>
    <p:extLst>
      <p:ext uri="{BB962C8B-B14F-4D97-AF65-F5344CB8AC3E}">
        <p14:creationId xmlns:p14="http://schemas.microsoft.com/office/powerpoint/2010/main" val="391328382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964B0C-3BF5-6BCD-37C3-303BA155BC1D}"/>
              </a:ext>
            </a:extLst>
          </p:cNvPr>
          <p:cNvSpPr>
            <a:spLocks noGrp="1"/>
          </p:cNvSpPr>
          <p:nvPr>
            <p:ph type="title"/>
          </p:nvPr>
        </p:nvSpPr>
        <p:spPr>
          <a:xfrm>
            <a:off x="321055" y="363343"/>
            <a:ext cx="3146046" cy="710288"/>
          </a:xfrm>
        </p:spPr>
        <p:txBody>
          <a:bodyPr/>
          <a:lstStyle/>
          <a:p>
            <a:r>
              <a:rPr lang="en-GB" dirty="0"/>
              <a:t>Activities </a:t>
            </a:r>
            <a:r>
              <a:rPr lang="en-GB" dirty="0">
                <a:solidFill>
                  <a:schemeClr val="bg1"/>
                </a:solidFill>
              </a:rPr>
              <a:t>(10))</a:t>
            </a:r>
            <a:endParaRPr lang="en-US" dirty="0">
              <a:solidFill>
                <a:schemeClr val="bg1"/>
              </a:solidFill>
            </a:endParaRPr>
          </a:p>
        </p:txBody>
      </p:sp>
      <p:sp>
        <p:nvSpPr>
          <p:cNvPr id="20" name="Picture 7">
            <a:extLst>
              <a:ext uri="{FF2B5EF4-FFF2-40B4-BE49-F238E27FC236}">
                <a16:creationId xmlns:a16="http://schemas.microsoft.com/office/drawing/2014/main" id="{C4E45855-1A8A-4FEC-F34A-E818158D8073}"/>
              </a:ext>
            </a:extLst>
          </p:cNvPr>
          <p:cNvSpPr/>
          <p:nvPr/>
        </p:nvSpPr>
        <p:spPr>
          <a:xfrm rot="-45714">
            <a:off x="1151550" y="1926273"/>
            <a:ext cx="4354172" cy="4139765"/>
          </a:xfrm>
          <a:custGeom>
            <a:avLst/>
            <a:gdLst>
              <a:gd name="connsiteX0" fmla="*/ 82773 w 3198554"/>
              <a:gd name="connsiteY0" fmla="*/ 384851 h 2573498"/>
              <a:gd name="connsiteX1" fmla="*/ 8308 w 3198554"/>
              <a:gd name="connsiteY1" fmla="*/ 1151140 h 2573498"/>
              <a:gd name="connsiteX2" fmla="*/ 129974 w 3198554"/>
              <a:gd name="connsiteY2" fmla="*/ 2366534 h 2573498"/>
              <a:gd name="connsiteX3" fmla="*/ 1201281 w 3198554"/>
              <a:gd name="connsiteY3" fmla="*/ 2501781 h 2573498"/>
              <a:gd name="connsiteX4" fmla="*/ 2304924 w 3198554"/>
              <a:gd name="connsiteY4" fmla="*/ 2569012 h 2573498"/>
              <a:gd name="connsiteX5" fmla="*/ 3068975 w 3198554"/>
              <a:gd name="connsiteY5" fmla="*/ 2421612 h 2573498"/>
              <a:gd name="connsiteX6" fmla="*/ 3189855 w 3198554"/>
              <a:gd name="connsiteY6" fmla="*/ 2042540 h 2573498"/>
              <a:gd name="connsiteX7" fmla="*/ 3162047 w 3198554"/>
              <a:gd name="connsiteY7" fmla="*/ 1225862 h 2573498"/>
              <a:gd name="connsiteX8" fmla="*/ 3126198 w 3198554"/>
              <a:gd name="connsiteY8" fmla="*/ 613238 h 2573498"/>
              <a:gd name="connsiteX9" fmla="*/ 2988913 w 3198554"/>
              <a:gd name="connsiteY9" fmla="*/ 177876 h 2573498"/>
              <a:gd name="connsiteX10" fmla="*/ 2638621 w 3198554"/>
              <a:gd name="connsiteY10" fmla="*/ 87321 h 2573498"/>
              <a:gd name="connsiteX11" fmla="*/ 907997 w 3198554"/>
              <a:gd name="connsiteY11" fmla="*/ 27171 h 2573498"/>
              <a:gd name="connsiteX12" fmla="*/ 253977 w 3198554"/>
              <a:gd name="connsiteY12" fmla="*/ 104220 h 2573498"/>
              <a:gd name="connsiteX13" fmla="*/ 82773 w 3198554"/>
              <a:gd name="connsiteY13" fmla="*/ 384851 h 2573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98554" h="2573498">
                <a:moveTo>
                  <a:pt x="82773" y="384851"/>
                </a:moveTo>
                <a:cubicBezTo>
                  <a:pt x="63905" y="707840"/>
                  <a:pt x="29089" y="828247"/>
                  <a:pt x="8308" y="1151140"/>
                </a:cubicBezTo>
                <a:cubicBezTo>
                  <a:pt x="-391" y="1286252"/>
                  <a:pt x="-32770" y="2289367"/>
                  <a:pt x="129974" y="2366534"/>
                </a:cubicBezTo>
                <a:cubicBezTo>
                  <a:pt x="491707" y="2537988"/>
                  <a:pt x="850599" y="2487985"/>
                  <a:pt x="1201281" y="2501781"/>
                </a:cubicBezTo>
                <a:cubicBezTo>
                  <a:pt x="1560662" y="2515899"/>
                  <a:pt x="1912095" y="2591350"/>
                  <a:pt x="2304924" y="2569012"/>
                </a:cubicBezTo>
                <a:cubicBezTo>
                  <a:pt x="2465966" y="2559862"/>
                  <a:pt x="2950026" y="2529660"/>
                  <a:pt x="3068975" y="2421612"/>
                </a:cubicBezTo>
                <a:cubicBezTo>
                  <a:pt x="3171662" y="2328290"/>
                  <a:pt x="3179632" y="2171333"/>
                  <a:pt x="3189855" y="2042540"/>
                </a:cubicBezTo>
                <a:cubicBezTo>
                  <a:pt x="3213015" y="1751001"/>
                  <a:pt x="3183957" y="1515690"/>
                  <a:pt x="3162047" y="1225862"/>
                </a:cubicBezTo>
                <a:cubicBezTo>
                  <a:pt x="3149073" y="1054015"/>
                  <a:pt x="3136456" y="785489"/>
                  <a:pt x="3126198" y="613238"/>
                </a:cubicBezTo>
                <a:cubicBezTo>
                  <a:pt x="3115690" y="436366"/>
                  <a:pt x="3169982" y="279595"/>
                  <a:pt x="2988913" y="177876"/>
                </a:cubicBezTo>
                <a:cubicBezTo>
                  <a:pt x="2890094" y="122351"/>
                  <a:pt x="2750586" y="99530"/>
                  <a:pt x="2638621" y="87321"/>
                </a:cubicBezTo>
                <a:cubicBezTo>
                  <a:pt x="2021730" y="20054"/>
                  <a:pt x="1561106" y="-35903"/>
                  <a:pt x="907997" y="27171"/>
                </a:cubicBezTo>
                <a:cubicBezTo>
                  <a:pt x="736925" y="43691"/>
                  <a:pt x="409822" y="31835"/>
                  <a:pt x="253977" y="104220"/>
                </a:cubicBezTo>
                <a:cubicBezTo>
                  <a:pt x="137351" y="158390"/>
                  <a:pt x="86937" y="248310"/>
                  <a:pt x="82773" y="384851"/>
                </a:cubicBezTo>
                <a:close/>
              </a:path>
            </a:pathLst>
          </a:custGeom>
          <a:solidFill>
            <a:srgbClr val="F9E3B3"/>
          </a:solidFill>
          <a:ln w="3567" cap="flat">
            <a:noFill/>
            <a:prstDash val="solid"/>
            <a:round/>
          </a:ln>
        </p:spPr>
        <p:txBody>
          <a:bodyPr lIns="180000" rIns="180000" rtlCol="0" anchor="ctr"/>
          <a:lstStyle/>
          <a:p>
            <a:pPr algn="ctr"/>
            <a:r>
              <a:rPr lang="en-GB" sz="2800" dirty="0"/>
              <a:t>Discuss what monument or sculpture could be put here to remind people of Deptford’s history instead of an anchor? </a:t>
            </a:r>
          </a:p>
        </p:txBody>
      </p:sp>
      <p:sp>
        <p:nvSpPr>
          <p:cNvPr id="12" name="Picture Placeholder 11">
            <a:extLst>
              <a:ext uri="{FF2B5EF4-FFF2-40B4-BE49-F238E27FC236}">
                <a16:creationId xmlns:a16="http://schemas.microsoft.com/office/drawing/2014/main" id="{0CCF185F-C04D-0862-DFB5-8197CE9071F7}"/>
              </a:ext>
              <a:ext uri="{C183D7F6-B498-43B3-948B-1728B52AA6E4}">
                <adec:decorative xmlns:adec="http://schemas.microsoft.com/office/drawing/2017/decorative" val="1"/>
              </a:ext>
            </a:extLst>
          </p:cNvPr>
          <p:cNvSpPr>
            <a:spLocks noGrp="1"/>
          </p:cNvSpPr>
          <p:nvPr>
            <p:ph type="pic" sz="quarter" idx="22"/>
          </p:nvPr>
        </p:nvSpPr>
        <p:spPr>
          <a:xfrm rot="20550064">
            <a:off x="1172721" y="1248176"/>
            <a:ext cx="2328862" cy="681038"/>
          </a:xfrm>
        </p:spPr>
      </p:sp>
      <p:sp>
        <p:nvSpPr>
          <p:cNvPr id="13" name="Text Placeholder 12">
            <a:extLst>
              <a:ext uri="{FF2B5EF4-FFF2-40B4-BE49-F238E27FC236}">
                <a16:creationId xmlns:a16="http://schemas.microsoft.com/office/drawing/2014/main" id="{05EF6458-138A-8761-EACC-58D9B72BA9FD}"/>
              </a:ext>
            </a:extLst>
          </p:cNvPr>
          <p:cNvSpPr>
            <a:spLocks noGrp="1"/>
          </p:cNvSpPr>
          <p:nvPr>
            <p:ph type="body" sz="quarter" idx="23"/>
          </p:nvPr>
        </p:nvSpPr>
        <p:spPr>
          <a:xfrm rot="20540565">
            <a:off x="1214734" y="1408972"/>
            <a:ext cx="2058987" cy="414338"/>
          </a:xfrm>
        </p:spPr>
        <p:txBody>
          <a:bodyPr/>
          <a:lstStyle/>
          <a:p>
            <a:r>
              <a:rPr lang="en-GB" sz="2000" b="1" dirty="0"/>
              <a:t>Do on the trail:</a:t>
            </a:r>
            <a:endParaRPr lang="en-US" sz="2000" dirty="0"/>
          </a:p>
        </p:txBody>
      </p:sp>
      <p:grpSp>
        <p:nvGrpSpPr>
          <p:cNvPr id="26" name="Group 25">
            <a:extLst>
              <a:ext uri="{FF2B5EF4-FFF2-40B4-BE49-F238E27FC236}">
                <a16:creationId xmlns:a16="http://schemas.microsoft.com/office/drawing/2014/main" id="{7238B0F7-58D7-45FE-8B64-622E660B0166}"/>
              </a:ext>
              <a:ext uri="{C183D7F6-B498-43B3-948B-1728B52AA6E4}">
                <adec:decorative xmlns:adec="http://schemas.microsoft.com/office/drawing/2017/decorative" val="1"/>
              </a:ext>
            </a:extLst>
          </p:cNvPr>
          <p:cNvGrpSpPr/>
          <p:nvPr/>
        </p:nvGrpSpPr>
        <p:grpSpPr>
          <a:xfrm rot="20890396">
            <a:off x="7014063" y="1084763"/>
            <a:ext cx="2202830" cy="631337"/>
            <a:chOff x="2872618" y="1056884"/>
            <a:chExt cx="1769427" cy="681038"/>
          </a:xfrm>
        </p:grpSpPr>
        <p:sp>
          <p:nvSpPr>
            <p:cNvPr id="27" name="Picture Placeholder 39">
              <a:extLst>
                <a:ext uri="{FF2B5EF4-FFF2-40B4-BE49-F238E27FC236}">
                  <a16:creationId xmlns:a16="http://schemas.microsoft.com/office/drawing/2014/main" id="{743E8AD1-CFE7-4046-B929-67FC102F0DC5}"/>
                </a:ext>
              </a:extLst>
            </p:cNvPr>
            <p:cNvSpPr txBox="1">
              <a:spLocks/>
            </p:cNvSpPr>
            <p:nvPr/>
          </p:nvSpPr>
          <p:spPr>
            <a:xfrm>
              <a:off x="2872618" y="1056884"/>
              <a:ext cx="1769427" cy="681038"/>
            </a:xfrm>
            <a:prstGeom prst="rect">
              <a:avLst/>
            </a:prstGeom>
            <a:blipFill>
              <a:blip r:embed="rId2">
                <a:extLst>
                  <a:ext uri="{96DAC541-7B7A-43D3-8B79-37D633B846F1}">
                    <asvg:svgBlip xmlns:asvg="http://schemas.microsoft.com/office/drawing/2016/SVG/main" r:embed="rId3"/>
                  </a:ext>
                </a:extLst>
              </a:blip>
              <a:stretch>
                <a:fillRect l="-412" r="-412"/>
              </a:stretch>
            </a:blipFill>
          </p:spPr>
          <p:txBody>
            <a:bodyPr/>
            <a:lst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 </a:t>
              </a:r>
            </a:p>
          </p:txBody>
        </p:sp>
        <p:sp>
          <p:nvSpPr>
            <p:cNvPr id="28" name="Text Placeholder 41">
              <a:extLst>
                <a:ext uri="{FF2B5EF4-FFF2-40B4-BE49-F238E27FC236}">
                  <a16:creationId xmlns:a16="http://schemas.microsoft.com/office/drawing/2014/main" id="{7F47A9C6-2E14-405D-867E-F76A1239D026}"/>
                </a:ext>
              </a:extLst>
            </p:cNvPr>
            <p:cNvSpPr txBox="1">
              <a:spLocks/>
            </p:cNvSpPr>
            <p:nvPr/>
          </p:nvSpPr>
          <p:spPr>
            <a:xfrm rot="21383919">
              <a:off x="2906934" y="1190234"/>
              <a:ext cx="1700795"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dirty="0"/>
                <a:t>Discuss</a:t>
              </a:r>
            </a:p>
          </p:txBody>
        </p:sp>
      </p:grpSp>
      <p:pic>
        <p:nvPicPr>
          <p:cNvPr id="22" name="Content Placeholder 3" descr="Discuss Characters">
            <a:extLst>
              <a:ext uri="{FF2B5EF4-FFF2-40B4-BE49-F238E27FC236}">
                <a16:creationId xmlns:a16="http://schemas.microsoft.com/office/drawing/2014/main" id="{C3582129-5A8F-486C-793F-8DF8C7EEE6F2}"/>
              </a:ext>
            </a:extLst>
          </p:cNvPr>
          <p:cNvPicPr>
            <a:picLocks noChangeAspect="1"/>
          </p:cNvPicPr>
          <p:nvPr/>
        </p:nvPicPr>
        <p:blipFill>
          <a:blip r:embed="rId4"/>
          <a:srcRect/>
          <a:stretch/>
        </p:blipFill>
        <p:spPr>
          <a:xfrm>
            <a:off x="5923280" y="2134945"/>
            <a:ext cx="5008879" cy="3822035"/>
          </a:xfrm>
          <a:prstGeom prst="rect">
            <a:avLst/>
          </a:prstGeom>
        </p:spPr>
      </p:pic>
    </p:spTree>
    <p:extLst>
      <p:ext uri="{BB962C8B-B14F-4D97-AF65-F5344CB8AC3E}">
        <p14:creationId xmlns:p14="http://schemas.microsoft.com/office/powerpoint/2010/main" val="18276178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Anchor, 2022</a:t>
            </a:r>
          </a:p>
        </p:txBody>
      </p:sp>
      <p:pic>
        <p:nvPicPr>
          <p:cNvPr id="5" name="Content Placeholder 4" descr="Colour photograph of the anchor at the top of Deptford High Street.">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20628" y="1091956"/>
            <a:ext cx="8324023" cy="5567679"/>
          </a:xfrm>
        </p:spPr>
      </p:pic>
    </p:spTree>
    <p:extLst>
      <p:ext uri="{BB962C8B-B14F-4D97-AF65-F5344CB8AC3E}">
        <p14:creationId xmlns:p14="http://schemas.microsoft.com/office/powerpoint/2010/main" val="28254865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Anchor Plaque, 2022</a:t>
            </a:r>
          </a:p>
        </p:txBody>
      </p:sp>
      <p:pic>
        <p:nvPicPr>
          <p:cNvPr id="5" name="Content Placeholder 4" descr="Photograph of a brass plaque on the ground near the anchor, giving the history and reason for it being displayed in Deptford.">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rcRect/>
          <a:stretch/>
        </p:blipFill>
        <p:spPr>
          <a:xfrm>
            <a:off x="1720628" y="1098885"/>
            <a:ext cx="8324023" cy="5553820"/>
          </a:xfrm>
        </p:spPr>
      </p:pic>
    </p:spTree>
    <p:extLst>
      <p:ext uri="{BB962C8B-B14F-4D97-AF65-F5344CB8AC3E}">
        <p14:creationId xmlns:p14="http://schemas.microsoft.com/office/powerpoint/2010/main" val="31186925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Anchor Sketch</a:t>
            </a:r>
          </a:p>
        </p:txBody>
      </p:sp>
      <p:pic>
        <p:nvPicPr>
          <p:cNvPr id="5" name="Content Placeholder 4" descr="Black and white sketch of an anchor with chain attached.">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t="10948" b="20817"/>
          <a:stretch/>
        </p:blipFill>
        <p:spPr>
          <a:xfrm>
            <a:off x="3051333" y="1252425"/>
            <a:ext cx="5608320" cy="5413169"/>
          </a:xfrm>
        </p:spPr>
      </p:pic>
    </p:spTree>
    <p:extLst>
      <p:ext uri="{BB962C8B-B14F-4D97-AF65-F5344CB8AC3E}">
        <p14:creationId xmlns:p14="http://schemas.microsoft.com/office/powerpoint/2010/main" val="77773349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normAutofit/>
          </a:bodyPr>
          <a:lstStyle/>
          <a:p>
            <a:pPr algn="ctr"/>
            <a:r>
              <a:rPr lang="en-GB" dirty="0"/>
              <a:t>HMS St Albans being launched at Deptford in 1747</a:t>
            </a:r>
          </a:p>
        </p:txBody>
      </p:sp>
      <p:pic>
        <p:nvPicPr>
          <p:cNvPr id="5" name="Content Placeholder 4" descr="A massive wooden ship with lots of huge colourful flags on it. It is HMS St Albans, being launched onto the Thames at Deptford in 1747, depicted by John Cleveley the Elder. Also shown are the Master Shipwright's House (left) and Great Storehouse.">
            <a:extLst>
              <a:ext uri="{FF2B5EF4-FFF2-40B4-BE49-F238E27FC236}">
                <a16:creationId xmlns:a16="http://schemas.microsoft.com/office/drawing/2014/main" id="{286E6B8F-9DA1-F02D-F22B-B88638FD1E88}"/>
              </a:ext>
            </a:extLst>
          </p:cNvPr>
          <p:cNvPicPr>
            <a:picLocks noGrp="1" noChangeAspect="1"/>
          </p:cNvPicPr>
          <p:nvPr>
            <p:ph idx="1"/>
          </p:nvPr>
        </p:nvPicPr>
        <p:blipFill rotWithShape="1">
          <a:blip r:embed="rId3"/>
          <a:srcRect l="17" r="-132"/>
          <a:stretch/>
        </p:blipFill>
        <p:spPr>
          <a:xfrm>
            <a:off x="1219200" y="1252425"/>
            <a:ext cx="9286239" cy="5413169"/>
          </a:xfrm>
        </p:spPr>
      </p:pic>
    </p:spTree>
    <p:extLst>
      <p:ext uri="{BB962C8B-B14F-4D97-AF65-F5344CB8AC3E}">
        <p14:creationId xmlns:p14="http://schemas.microsoft.com/office/powerpoint/2010/main" val="1542668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Station Entrance, 2022</a:t>
            </a:r>
          </a:p>
        </p:txBody>
      </p:sp>
      <p:pic>
        <p:nvPicPr>
          <p:cNvPr id="5" name="Content Placeholder 4" descr="Photograph of Deptford railway station with brick arches and modern glass entrance">
            <a:extLst>
              <a:ext uri="{FF2B5EF4-FFF2-40B4-BE49-F238E27FC236}">
                <a16:creationId xmlns:a16="http://schemas.microsoft.com/office/drawing/2014/main" id="{286E6B8F-9DA1-F02D-F22B-B88638FD1E88}"/>
              </a:ext>
            </a:extLst>
          </p:cNvPr>
          <p:cNvPicPr>
            <a:picLocks noGrp="1" noChangeAspect="1"/>
          </p:cNvPicPr>
          <p:nvPr>
            <p:ph idx="1"/>
          </p:nvPr>
        </p:nvPicPr>
        <p:blipFill>
          <a:blip r:embed="rId3"/>
          <a:stretch>
            <a:fillRect/>
          </a:stretch>
        </p:blipFill>
        <p:spPr>
          <a:xfrm>
            <a:off x="1706880" y="1088341"/>
            <a:ext cx="8351520" cy="5574911"/>
          </a:xfrm>
        </p:spPr>
      </p:pic>
    </p:spTree>
    <p:extLst>
      <p:ext uri="{BB962C8B-B14F-4D97-AF65-F5344CB8AC3E}">
        <p14:creationId xmlns:p14="http://schemas.microsoft.com/office/powerpoint/2010/main" val="3543752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026210-7C13-A222-6F57-F8DDF2BEC947}"/>
              </a:ext>
            </a:extLst>
          </p:cNvPr>
          <p:cNvSpPr>
            <a:spLocks noGrp="1"/>
          </p:cNvSpPr>
          <p:nvPr>
            <p:ph type="title"/>
          </p:nvPr>
        </p:nvSpPr>
        <p:spPr/>
        <p:txBody>
          <a:bodyPr/>
          <a:lstStyle/>
          <a:p>
            <a:pPr algn="ctr"/>
            <a:r>
              <a:rPr lang="en-GB" dirty="0"/>
              <a:t>Deptford Station Viaduct, 2022</a:t>
            </a:r>
          </a:p>
        </p:txBody>
      </p:sp>
      <p:pic>
        <p:nvPicPr>
          <p:cNvPr id="7" name="Content Placeholder 6" descr="Colour photograph of the railway bridge across Deptford High Street. ">
            <a:extLst>
              <a:ext uri="{FF2B5EF4-FFF2-40B4-BE49-F238E27FC236}">
                <a16:creationId xmlns:a16="http://schemas.microsoft.com/office/drawing/2014/main" id="{F545398E-DDFC-4CD4-2CD7-3DC9A3083C0D}"/>
              </a:ext>
            </a:extLst>
          </p:cNvPr>
          <p:cNvPicPr>
            <a:picLocks noGrp="1" noChangeAspect="1"/>
          </p:cNvPicPr>
          <p:nvPr>
            <p:ph idx="1"/>
          </p:nvPr>
        </p:nvPicPr>
        <p:blipFill>
          <a:blip r:embed="rId3"/>
          <a:stretch>
            <a:fillRect/>
          </a:stretch>
        </p:blipFill>
        <p:spPr>
          <a:xfrm>
            <a:off x="1625600" y="1148122"/>
            <a:ext cx="8276066" cy="5526998"/>
          </a:xfrm>
        </p:spPr>
      </p:pic>
    </p:spTree>
    <p:extLst>
      <p:ext uri="{BB962C8B-B14F-4D97-AF65-F5344CB8AC3E}">
        <p14:creationId xmlns:p14="http://schemas.microsoft.com/office/powerpoint/2010/main" val="29244325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D850D-9D3A-73DF-8FE2-5A8FC2D1B4B6}"/>
              </a:ext>
            </a:extLst>
          </p:cNvPr>
          <p:cNvSpPr>
            <a:spLocks noGrp="1"/>
          </p:cNvSpPr>
          <p:nvPr>
            <p:ph type="title"/>
          </p:nvPr>
        </p:nvSpPr>
        <p:spPr/>
        <p:txBody>
          <a:bodyPr/>
          <a:lstStyle/>
          <a:p>
            <a:pPr algn="ctr"/>
            <a:r>
              <a:rPr lang="en-GB" dirty="0"/>
              <a:t>Old Station Sketch</a:t>
            </a:r>
          </a:p>
        </p:txBody>
      </p:sp>
      <p:pic>
        <p:nvPicPr>
          <p:cNvPr id="5" name="Content Placeholder 4" descr="Black and white sketch of the old railway station ">
            <a:extLst>
              <a:ext uri="{FF2B5EF4-FFF2-40B4-BE49-F238E27FC236}">
                <a16:creationId xmlns:a16="http://schemas.microsoft.com/office/drawing/2014/main" id="{A579C651-EA31-F856-911F-1994684016EA}"/>
              </a:ext>
            </a:extLst>
          </p:cNvPr>
          <p:cNvPicPr>
            <a:picLocks noGrp="1" noChangeAspect="1"/>
          </p:cNvPicPr>
          <p:nvPr>
            <p:ph idx="1"/>
          </p:nvPr>
        </p:nvPicPr>
        <p:blipFill rotWithShape="1">
          <a:blip r:embed="rId3"/>
          <a:srcRect l="9592" t="5120" r="9042" b="5474"/>
          <a:stretch/>
        </p:blipFill>
        <p:spPr>
          <a:xfrm>
            <a:off x="2153920" y="1419399"/>
            <a:ext cx="6898640" cy="5358875"/>
          </a:xfrm>
        </p:spPr>
      </p:pic>
    </p:spTree>
    <p:extLst>
      <p:ext uri="{BB962C8B-B14F-4D97-AF65-F5344CB8AC3E}">
        <p14:creationId xmlns:p14="http://schemas.microsoft.com/office/powerpoint/2010/main" val="35550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A5076F-3E31-FFFA-82FC-279552290DBA}"/>
              </a:ext>
            </a:extLst>
          </p:cNvPr>
          <p:cNvSpPr>
            <a:spLocks noGrp="1"/>
          </p:cNvSpPr>
          <p:nvPr>
            <p:ph type="title"/>
          </p:nvPr>
        </p:nvSpPr>
        <p:spPr/>
        <p:txBody>
          <a:bodyPr/>
          <a:lstStyle/>
          <a:p>
            <a:r>
              <a:rPr lang="en-GB" dirty="0"/>
              <a:t>2. Deptford Market Yard</a:t>
            </a:r>
            <a:endParaRPr lang="en-US" dirty="0"/>
          </a:p>
        </p:txBody>
      </p:sp>
      <p:pic>
        <p:nvPicPr>
          <p:cNvPr id="9" name="Picture Placeholder 8" descr="Railway arches housing a variety of cafes and shops with high rise blocks behind and large forecourt adjacent to Deptford Railway Station.">
            <a:extLst>
              <a:ext uri="{FF2B5EF4-FFF2-40B4-BE49-F238E27FC236}">
                <a16:creationId xmlns:a16="http://schemas.microsoft.com/office/drawing/2014/main" id="{563DA5BD-2A7A-F21E-E6C3-24BF43C7B9E9}"/>
              </a:ext>
            </a:extLst>
          </p:cNvPr>
          <p:cNvPicPr>
            <a:picLocks noGrp="1" noChangeAspect="1"/>
          </p:cNvPicPr>
          <p:nvPr>
            <p:ph type="pic" sz="quarter" idx="14"/>
          </p:nvPr>
        </p:nvPicPr>
        <p:blipFill rotWithShape="1">
          <a:blip r:embed="rId3"/>
          <a:srcRect l="-156" r="24526"/>
          <a:stretch/>
        </p:blipFill>
        <p:spPr>
          <a:xfrm>
            <a:off x="243816" y="1178981"/>
            <a:ext cx="4632984" cy="4093986"/>
          </a:xfrm>
        </p:spPr>
      </p:pic>
      <p:sp>
        <p:nvSpPr>
          <p:cNvPr id="4" name="Picture Placeholder 3">
            <a:extLst>
              <a:ext uri="{FF2B5EF4-FFF2-40B4-BE49-F238E27FC236}">
                <a16:creationId xmlns:a16="http://schemas.microsoft.com/office/drawing/2014/main" id="{210A663F-ECF2-F1C3-3A81-1FB9C3B0150B}"/>
              </a:ext>
              <a:ext uri="{C183D7F6-B498-43B3-948B-1728B52AA6E4}">
                <adec:decorative xmlns:adec="http://schemas.microsoft.com/office/drawing/2017/decorative" val="1"/>
              </a:ext>
            </a:extLst>
          </p:cNvPr>
          <p:cNvSpPr>
            <a:spLocks noGrp="1"/>
          </p:cNvSpPr>
          <p:nvPr>
            <p:ph type="pic" sz="quarter" idx="24"/>
          </p:nvPr>
        </p:nvSpPr>
        <p:spPr/>
      </p:sp>
      <p:sp>
        <p:nvSpPr>
          <p:cNvPr id="5" name="Text Placeholder 4">
            <a:extLst>
              <a:ext uri="{FF2B5EF4-FFF2-40B4-BE49-F238E27FC236}">
                <a16:creationId xmlns:a16="http://schemas.microsoft.com/office/drawing/2014/main" id="{E1A3FFB1-F2E9-7C4F-DB59-C1E9FCE4792A}"/>
              </a:ext>
            </a:extLst>
          </p:cNvPr>
          <p:cNvSpPr>
            <a:spLocks noGrp="1"/>
          </p:cNvSpPr>
          <p:nvPr>
            <p:ph type="body" sz="quarter" idx="23"/>
          </p:nvPr>
        </p:nvSpPr>
        <p:spPr/>
        <p:txBody>
          <a:bodyPr/>
          <a:lstStyle/>
          <a:p>
            <a:r>
              <a:rPr lang="en-US" dirty="0"/>
              <a:t>Deptford Market Yard, 2022</a:t>
            </a:r>
          </a:p>
        </p:txBody>
      </p:sp>
      <p:sp>
        <p:nvSpPr>
          <p:cNvPr id="3" name="Content Placeholder 2">
            <a:extLst>
              <a:ext uri="{FF2B5EF4-FFF2-40B4-BE49-F238E27FC236}">
                <a16:creationId xmlns:a16="http://schemas.microsoft.com/office/drawing/2014/main" id="{1E9CDCB3-7EA6-1EEC-9352-64ABF6A2D6C8}"/>
              </a:ext>
            </a:extLst>
          </p:cNvPr>
          <p:cNvSpPr>
            <a:spLocks noGrp="1"/>
          </p:cNvSpPr>
          <p:nvPr>
            <p:ph idx="1"/>
          </p:nvPr>
        </p:nvSpPr>
        <p:spPr>
          <a:xfrm>
            <a:off x="5146366" y="1075414"/>
            <a:ext cx="5905354" cy="5183131"/>
          </a:xfrm>
        </p:spPr>
        <p:txBody>
          <a:bodyPr lIns="0" tIns="45720" rIns="90000" bIns="45720" anchor="t"/>
          <a:lstStyle/>
          <a:p>
            <a:pPr marL="285750" indent="-285750">
              <a:buFont typeface="Arial" panose="020B0604020202020204" pitchFamily="34" charset="0"/>
              <a:buChar char="•"/>
            </a:pPr>
            <a:r>
              <a:rPr lang="en-GB" sz="1800" dirty="0"/>
              <a:t>Around the corner in Deptford Market Yard, you can see a ramp with arches leading up to the station. This ramp was not part of the actual railway line itself. Railway carriages used the ramp to get from ground level to the railway line. It is so important that it is now </a:t>
            </a:r>
            <a:r>
              <a:rPr lang="en-GB" sz="1800" dirty="0">
                <a:hlinkClick r:id="rId4"/>
              </a:rPr>
              <a:t>nationally protected </a:t>
            </a:r>
            <a:r>
              <a:rPr lang="en-GB" sz="1800" dirty="0"/>
              <a:t>from development.</a:t>
            </a:r>
          </a:p>
          <a:p>
            <a:endParaRPr lang="en-GB" sz="1800" dirty="0"/>
          </a:p>
          <a:p>
            <a:pPr marL="285750" indent="-285750">
              <a:buFont typeface="Arial" panose="020B0604020202020204" pitchFamily="34" charset="0"/>
              <a:buChar char="•"/>
            </a:pPr>
            <a:r>
              <a:rPr lang="en-GB" sz="1800" dirty="0"/>
              <a:t>The arches here today are the original arches that Lizzie would have seen but are now used very differently. </a:t>
            </a:r>
          </a:p>
          <a:p>
            <a:pPr marL="285750" indent="-285750">
              <a:buFont typeface="Arial" panose="020B0604020202020204" pitchFamily="34" charset="0"/>
              <a:buChar char="•"/>
            </a:pPr>
            <a:endParaRPr lang="en-GB" sz="1800" dirty="0"/>
          </a:p>
          <a:p>
            <a:pPr marL="285750" indent="-285750">
              <a:buFont typeface="Arial" panose="020B0604020202020204" pitchFamily="34" charset="0"/>
              <a:buChar char="•"/>
            </a:pPr>
            <a:r>
              <a:rPr lang="en-GB" sz="1800" dirty="0"/>
              <a:t>In 1844, the year the Deptford Ragged School started, there were said to be 30,000 homeless children in Victorian London. Many of these children used the railway arches as somewhere to sleep at night. </a:t>
            </a:r>
            <a:r>
              <a:rPr lang="en-GB" sz="1800" dirty="0">
                <a:solidFill>
                  <a:srgbClr val="222222"/>
                </a:solidFill>
                <a:effectLst/>
                <a:latin typeface="Arial" panose="020B0604020202020204" pitchFamily="34" charset="0"/>
                <a:ea typeface="Times New Roman" panose="02020603050405020304" pitchFamily="18" charset="0"/>
              </a:rPr>
              <a:t>Children would crowd in and sleep below the railway line.</a:t>
            </a:r>
            <a:endParaRPr lang="en-GB" sz="1800" dirty="0"/>
          </a:p>
        </p:txBody>
      </p:sp>
    </p:spTree>
    <p:extLst>
      <p:ext uri="{BB962C8B-B14F-4D97-AF65-F5344CB8AC3E}">
        <p14:creationId xmlns:p14="http://schemas.microsoft.com/office/powerpoint/2010/main" val="2316232963"/>
      </p:ext>
    </p:extLst>
  </p:cSld>
  <p:clrMapOvr>
    <a:masterClrMapping/>
  </p:clrMapOvr>
</p:sld>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16D2E43-4F90-40BF-B410-9AF81C15F411}">
  <ds:schemaRefs>
    <ds:schemaRef ds:uri="http://schemas.microsoft.com/office/infopath/2007/PartnerControls"/>
    <ds:schemaRef ds:uri="be30f734-6a04-496a-ba73-5e5e8d7e44d2"/>
    <ds:schemaRef ds:uri="3cb168fb-557d-4aff-aaa1-591c64e5f6f0"/>
    <ds:schemaRef ds:uri="http://purl.org/dc/elements/1.1/"/>
    <ds:schemaRef ds:uri="http://www.w3.org/XML/1998/namespace"/>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terms/"/>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1222</TotalTime>
  <Words>2543</Words>
  <Application>Microsoft Office PowerPoint</Application>
  <PresentationFormat>Widescreen</PresentationFormat>
  <Paragraphs>290</Paragraphs>
  <Slides>58</Slides>
  <Notes>46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58</vt:i4>
      </vt:variant>
    </vt:vector>
  </HeadingPairs>
  <TitlesOfParts>
    <vt:vector size="64" baseType="lpstr">
      <vt:lpstr>Arial</vt:lpstr>
      <vt:lpstr>Calibri</vt:lpstr>
      <vt:lpstr>Source Sans Pro</vt:lpstr>
      <vt:lpstr>Source Sans Pro Bold</vt:lpstr>
      <vt:lpstr>Times New Roman</vt:lpstr>
      <vt:lpstr>Office Theme</vt:lpstr>
      <vt:lpstr>Deptford Ragged School Heritage Trail</vt:lpstr>
      <vt:lpstr>How to use this PPT</vt:lpstr>
      <vt:lpstr>Deptford Ragged School Heritage Trail </vt:lpstr>
      <vt:lpstr>1. Deptford Railway Station</vt:lpstr>
      <vt:lpstr>Activities (1))</vt:lpstr>
      <vt:lpstr>Deptford Station Entrance, 2022</vt:lpstr>
      <vt:lpstr>Deptford Station Viaduct, 2022</vt:lpstr>
      <vt:lpstr>Old Station Sketch</vt:lpstr>
      <vt:lpstr>2. Deptford Market Yard</vt:lpstr>
      <vt:lpstr>Activities (2)(1)</vt:lpstr>
      <vt:lpstr>Deptford Market Yard reused arches, 2022</vt:lpstr>
      <vt:lpstr>Deptford Market Yard arches, 2022</vt:lpstr>
      <vt:lpstr>Deptford Market Yard plaque, 2022</vt:lpstr>
      <vt:lpstr>Deptford Arches Sketch</vt:lpstr>
      <vt:lpstr>3. Mary Lacy’s Story (104-108,116-118 Deptford High Street)</vt:lpstr>
      <vt:lpstr>3. Mary Lacy’s Story (104-108 and 116-118 Deptford High Street)</vt:lpstr>
      <vt:lpstr>Activities (3)(1)</vt:lpstr>
      <vt:lpstr>104-108 Deptford High Street, 2022</vt:lpstr>
      <vt:lpstr>104 Deptford High Street, 2022</vt:lpstr>
      <vt:lpstr>Mary Lacy Sketch</vt:lpstr>
      <vt:lpstr>4. Deptford Ragged School (Original site) </vt:lpstr>
      <vt:lpstr>4. Deptford Ragged School (new site) </vt:lpstr>
      <vt:lpstr>Activities (4)(1)</vt:lpstr>
      <vt:lpstr>Deptford Ragged School, 2022</vt:lpstr>
      <vt:lpstr>Griffin Street, 2022</vt:lpstr>
      <vt:lpstr>Deptford Ragged School</vt:lpstr>
      <vt:lpstr>Deptford Ragged School Sketch</vt:lpstr>
      <vt:lpstr>Deptford Ragged School in Victorian Times</vt:lpstr>
      <vt:lpstr>5. Victorian Buildings - 91 Deptford High Street</vt:lpstr>
      <vt:lpstr>Activities (5)))</vt:lpstr>
      <vt:lpstr>91 Deptford High Street, 2022</vt:lpstr>
      <vt:lpstr>91 Deptford High Street Sketch</vt:lpstr>
      <vt:lpstr>6. Victorian Buildings – 70-72 Deptford High Street</vt:lpstr>
      <vt:lpstr>Activities (6)(1)</vt:lpstr>
      <vt:lpstr>72 Deptford High Street, 2022</vt:lpstr>
      <vt:lpstr>70 Deptford High Street, 2022</vt:lpstr>
      <vt:lpstr>70-72 Deptford High Street Sketch</vt:lpstr>
      <vt:lpstr>7. Georgian Buildings – 22-32 Deptford High Street</vt:lpstr>
      <vt:lpstr>Activities (7)(1)</vt:lpstr>
      <vt:lpstr>24-28 Deptford High Street, 2022</vt:lpstr>
      <vt:lpstr>24-28 Deptford High Street Sketch</vt:lpstr>
      <vt:lpstr>How you can spot a Georgian Townhouse</vt:lpstr>
      <vt:lpstr>8. Victorian Buildings – 8-12 Deptford High Street</vt:lpstr>
      <vt:lpstr>Activities (8))</vt:lpstr>
      <vt:lpstr>8-12 Deptford High Street, 2022</vt:lpstr>
      <vt:lpstr>8-12 Deptford High Street - detail, 2022</vt:lpstr>
      <vt:lpstr>8-12 Deptford High Street Sketch</vt:lpstr>
      <vt:lpstr>9. Duncan Yard – 5-9 Deptford High Street</vt:lpstr>
      <vt:lpstr>Activities (9)</vt:lpstr>
      <vt:lpstr>ASDA Deptford High Street, 2022</vt:lpstr>
      <vt:lpstr>Duncan Yard School</vt:lpstr>
      <vt:lpstr>Duncan Yard School Sketch</vt:lpstr>
      <vt:lpstr>10. Deptford Anchor</vt:lpstr>
      <vt:lpstr>Activities (10))</vt:lpstr>
      <vt:lpstr>Deptford Anchor, 2022</vt:lpstr>
      <vt:lpstr>Deptford Anchor Plaque, 2022</vt:lpstr>
      <vt:lpstr>Deptford Anchor Sketch</vt:lpstr>
      <vt:lpstr>HMS St Albans being launched at Deptford in 1747</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Spencer, Helen</cp:lastModifiedBy>
  <cp:revision>3</cp:revision>
  <dcterms:created xsi:type="dcterms:W3CDTF">2022-11-29T11:24:41Z</dcterms:created>
  <dcterms:modified xsi:type="dcterms:W3CDTF">2023-08-01T09:54:13Z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