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16"/>
  </p:notesMasterIdLst>
  <p:sldIdLst>
    <p:sldId id="275" r:id="rId2"/>
    <p:sldId id="257" r:id="rId3"/>
    <p:sldId id="258" r:id="rId4"/>
    <p:sldId id="270" r:id="rId5"/>
    <p:sldId id="276" r:id="rId6"/>
    <p:sldId id="261" r:id="rId7"/>
    <p:sldId id="262" r:id="rId8"/>
    <p:sldId id="263" r:id="rId9"/>
    <p:sldId id="264" r:id="rId10"/>
    <p:sldId id="265" r:id="rId11"/>
    <p:sldId id="266" r:id="rId12"/>
    <p:sldId id="267" r:id="rId13"/>
    <p:sldId id="268" r:id="rId14"/>
    <p:sldId id="274" r:id="rId1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ED7BB3-44BA-4150-9733-C94A3DE51CBF}" v="26" dt="2022-06-01T09:36:31.7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714" y="14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Harg, Catherine" userId="88b8f76c-9ae3-4745-88eb-fe0667a22af5" providerId="ADAL" clId="{6CED7BB3-44BA-4150-9733-C94A3DE51CBF}"/>
    <pc:docChg chg="undo custSel addSld delSld modSld">
      <pc:chgData name="McHarg, Catherine" userId="88b8f76c-9ae3-4745-88eb-fe0667a22af5" providerId="ADAL" clId="{6CED7BB3-44BA-4150-9733-C94A3DE51CBF}" dt="2022-06-01T10:13:30.660" v="150" actId="14100"/>
      <pc:docMkLst>
        <pc:docMk/>
      </pc:docMkLst>
      <pc:sldChg chg="addSp modSp add">
        <pc:chgData name="McHarg, Catherine" userId="88b8f76c-9ae3-4745-88eb-fe0667a22af5" providerId="ADAL" clId="{6CED7BB3-44BA-4150-9733-C94A3DE51CBF}" dt="2022-06-01T08:17:55.270" v="42" actId="115"/>
        <pc:sldMkLst>
          <pc:docMk/>
          <pc:sldMk cId="0" sldId="257"/>
        </pc:sldMkLst>
        <pc:spChg chg="add mod">
          <ac:chgData name="McHarg, Catherine" userId="88b8f76c-9ae3-4745-88eb-fe0667a22af5" providerId="ADAL" clId="{6CED7BB3-44BA-4150-9733-C94A3DE51CBF}" dt="2022-06-01T08:17:55.270" v="42" actId="115"/>
          <ac:spMkLst>
            <pc:docMk/>
            <pc:sldMk cId="0" sldId="257"/>
            <ac:spMk id="2" creationId="{6D4E8339-6248-4CCD-BF20-3306745FDF7D}"/>
          </ac:spMkLst>
        </pc:spChg>
      </pc:sldChg>
      <pc:sldChg chg="addSp delSp modSp">
        <pc:chgData name="McHarg, Catherine" userId="88b8f76c-9ae3-4745-88eb-fe0667a22af5" providerId="ADAL" clId="{6CED7BB3-44BA-4150-9733-C94A3DE51CBF}" dt="2022-06-01T08:18:56.796" v="45" actId="1076"/>
        <pc:sldMkLst>
          <pc:docMk/>
          <pc:sldMk cId="0" sldId="258"/>
        </pc:sldMkLst>
        <pc:spChg chg="add">
          <ac:chgData name="McHarg, Catherine" userId="88b8f76c-9ae3-4745-88eb-fe0667a22af5" providerId="ADAL" clId="{6CED7BB3-44BA-4150-9733-C94A3DE51CBF}" dt="2022-06-01T08:18:07.402" v="44"/>
          <ac:spMkLst>
            <pc:docMk/>
            <pc:sldMk cId="0" sldId="258"/>
            <ac:spMk id="5" creationId="{DD600528-D9CA-4612-AC02-5F4A18B56602}"/>
          </ac:spMkLst>
        </pc:spChg>
        <pc:spChg chg="mod">
          <ac:chgData name="McHarg, Catherine" userId="88b8f76c-9ae3-4745-88eb-fe0667a22af5" providerId="ADAL" clId="{6CED7BB3-44BA-4150-9733-C94A3DE51CBF}" dt="2022-06-01T08:18:56.796" v="45" actId="1076"/>
          <ac:spMkLst>
            <pc:docMk/>
            <pc:sldMk cId="0" sldId="258"/>
            <ac:spMk id="74" creationId="{00000000-0000-0000-0000-000000000000}"/>
          </ac:spMkLst>
        </pc:spChg>
        <pc:spChg chg="del">
          <ac:chgData name="McHarg, Catherine" userId="88b8f76c-9ae3-4745-88eb-fe0667a22af5" providerId="ADAL" clId="{6CED7BB3-44BA-4150-9733-C94A3DE51CBF}" dt="2022-06-01T08:18:03.133" v="43" actId="478"/>
          <ac:spMkLst>
            <pc:docMk/>
            <pc:sldMk cId="0" sldId="258"/>
            <ac:spMk id="75" creationId="{00000000-0000-0000-0000-000000000000}"/>
          </ac:spMkLst>
        </pc:spChg>
      </pc:sldChg>
      <pc:sldChg chg="modSp">
        <pc:chgData name="McHarg, Catherine" userId="88b8f76c-9ae3-4745-88eb-fe0667a22af5" providerId="ADAL" clId="{6CED7BB3-44BA-4150-9733-C94A3DE51CBF}" dt="2022-06-01T08:29:26.815" v="54" actId="20577"/>
        <pc:sldMkLst>
          <pc:docMk/>
          <pc:sldMk cId="0" sldId="263"/>
        </pc:sldMkLst>
        <pc:spChg chg="mod">
          <ac:chgData name="McHarg, Catherine" userId="88b8f76c-9ae3-4745-88eb-fe0667a22af5" providerId="ADAL" clId="{6CED7BB3-44BA-4150-9733-C94A3DE51CBF}" dt="2022-06-01T08:29:26.815" v="54" actId="20577"/>
          <ac:spMkLst>
            <pc:docMk/>
            <pc:sldMk cId="0" sldId="263"/>
            <ac:spMk id="112" creationId="{00000000-0000-0000-0000-000000000000}"/>
          </ac:spMkLst>
        </pc:spChg>
      </pc:sldChg>
      <pc:sldChg chg="addSp delSp modSp">
        <pc:chgData name="McHarg, Catherine" userId="88b8f76c-9ae3-4745-88eb-fe0667a22af5" providerId="ADAL" clId="{6CED7BB3-44BA-4150-9733-C94A3DE51CBF}" dt="2022-06-01T09:19:06.219" v="104" actId="14100"/>
        <pc:sldMkLst>
          <pc:docMk/>
          <pc:sldMk cId="0" sldId="265"/>
        </pc:sldMkLst>
        <pc:spChg chg="add mod">
          <ac:chgData name="McHarg, Catherine" userId="88b8f76c-9ae3-4745-88eb-fe0667a22af5" providerId="ADAL" clId="{6CED7BB3-44BA-4150-9733-C94A3DE51CBF}" dt="2022-06-01T09:14:50.758" v="67" actId="20577"/>
          <ac:spMkLst>
            <pc:docMk/>
            <pc:sldMk cId="0" sldId="265"/>
            <ac:spMk id="6" creationId="{4032CF8D-7002-4ABC-A5B0-813672F81CF2}"/>
          </ac:spMkLst>
        </pc:spChg>
        <pc:spChg chg="mod">
          <ac:chgData name="McHarg, Catherine" userId="88b8f76c-9ae3-4745-88eb-fe0667a22af5" providerId="ADAL" clId="{6CED7BB3-44BA-4150-9733-C94A3DE51CBF}" dt="2022-06-01T09:19:06.219" v="104" actId="14100"/>
          <ac:spMkLst>
            <pc:docMk/>
            <pc:sldMk cId="0" sldId="265"/>
            <ac:spMk id="124" creationId="{00000000-0000-0000-0000-000000000000}"/>
          </ac:spMkLst>
        </pc:spChg>
        <pc:spChg chg="del">
          <ac:chgData name="McHarg, Catherine" userId="88b8f76c-9ae3-4745-88eb-fe0667a22af5" providerId="ADAL" clId="{6CED7BB3-44BA-4150-9733-C94A3DE51CBF}" dt="2022-06-01T09:14:46.477" v="64" actId="478"/>
          <ac:spMkLst>
            <pc:docMk/>
            <pc:sldMk cId="0" sldId="265"/>
            <ac:spMk id="125" creationId="{00000000-0000-0000-0000-000000000000}"/>
          </ac:spMkLst>
        </pc:spChg>
        <pc:picChg chg="mod">
          <ac:chgData name="McHarg, Catherine" userId="88b8f76c-9ae3-4745-88eb-fe0667a22af5" providerId="ADAL" clId="{6CED7BB3-44BA-4150-9733-C94A3DE51CBF}" dt="2022-06-01T09:18:47.307" v="102" actId="12788"/>
          <ac:picMkLst>
            <pc:docMk/>
            <pc:sldMk cId="0" sldId="265"/>
            <ac:picMk id="123" creationId="{00000000-0000-0000-0000-000000000000}"/>
          </ac:picMkLst>
        </pc:picChg>
      </pc:sldChg>
      <pc:sldChg chg="modSp">
        <pc:chgData name="McHarg, Catherine" userId="88b8f76c-9ae3-4745-88eb-fe0667a22af5" providerId="ADAL" clId="{6CED7BB3-44BA-4150-9733-C94A3DE51CBF}" dt="2022-06-01T09:25:05.058" v="140" actId="20577"/>
        <pc:sldMkLst>
          <pc:docMk/>
          <pc:sldMk cId="0" sldId="266"/>
        </pc:sldMkLst>
        <pc:spChg chg="mod">
          <ac:chgData name="McHarg, Catherine" userId="88b8f76c-9ae3-4745-88eb-fe0667a22af5" providerId="ADAL" clId="{6CED7BB3-44BA-4150-9733-C94A3DE51CBF}" dt="2022-06-01T09:25:05.058" v="140" actId="20577"/>
          <ac:spMkLst>
            <pc:docMk/>
            <pc:sldMk cId="0" sldId="266"/>
            <ac:spMk id="130" creationId="{00000000-0000-0000-0000-000000000000}"/>
          </ac:spMkLst>
        </pc:spChg>
        <pc:spChg chg="mod">
          <ac:chgData name="McHarg, Catherine" userId="88b8f76c-9ae3-4745-88eb-fe0667a22af5" providerId="ADAL" clId="{6CED7BB3-44BA-4150-9733-C94A3DE51CBF}" dt="2022-06-01T09:14:35.138" v="63" actId="14100"/>
          <ac:spMkLst>
            <pc:docMk/>
            <pc:sldMk cId="0" sldId="266"/>
            <ac:spMk id="131" creationId="{00000000-0000-0000-0000-000000000000}"/>
          </ac:spMkLst>
        </pc:spChg>
        <pc:spChg chg="mod">
          <ac:chgData name="McHarg, Catherine" userId="88b8f76c-9ae3-4745-88eb-fe0667a22af5" providerId="ADAL" clId="{6CED7BB3-44BA-4150-9733-C94A3DE51CBF}" dt="2022-06-01T09:17:41.330" v="95" actId="1076"/>
          <ac:spMkLst>
            <pc:docMk/>
            <pc:sldMk cId="0" sldId="266"/>
            <ac:spMk id="133" creationId="{00000000-0000-0000-0000-000000000000}"/>
          </ac:spMkLst>
        </pc:spChg>
      </pc:sldChg>
      <pc:sldChg chg="addSp delSp modSp">
        <pc:chgData name="McHarg, Catherine" userId="88b8f76c-9ae3-4745-88eb-fe0667a22af5" providerId="ADAL" clId="{6CED7BB3-44BA-4150-9733-C94A3DE51CBF}" dt="2022-06-01T09:18:31.156" v="101" actId="12788"/>
        <pc:sldMkLst>
          <pc:docMk/>
          <pc:sldMk cId="0" sldId="267"/>
        </pc:sldMkLst>
        <pc:spChg chg="add mod">
          <ac:chgData name="McHarg, Catherine" userId="88b8f76c-9ae3-4745-88eb-fe0667a22af5" providerId="ADAL" clId="{6CED7BB3-44BA-4150-9733-C94A3DE51CBF}" dt="2022-06-01T09:15:06.453" v="71" actId="20577"/>
          <ac:spMkLst>
            <pc:docMk/>
            <pc:sldMk cId="0" sldId="267"/>
            <ac:spMk id="6" creationId="{666789E2-346F-4879-835F-CE338C0DEBB0}"/>
          </ac:spMkLst>
        </pc:spChg>
        <pc:spChg chg="add mod">
          <ac:chgData name="McHarg, Catherine" userId="88b8f76c-9ae3-4745-88eb-fe0667a22af5" providerId="ADAL" clId="{6CED7BB3-44BA-4150-9733-C94A3DE51CBF}" dt="2022-06-01T09:18:31.156" v="101" actId="12788"/>
          <ac:spMkLst>
            <pc:docMk/>
            <pc:sldMk cId="0" sldId="267"/>
            <ac:spMk id="7" creationId="{E066832F-8F07-45AC-9F96-4433A4BF291F}"/>
          </ac:spMkLst>
        </pc:spChg>
        <pc:spChg chg="del">
          <ac:chgData name="McHarg, Catherine" userId="88b8f76c-9ae3-4745-88eb-fe0667a22af5" providerId="ADAL" clId="{6CED7BB3-44BA-4150-9733-C94A3DE51CBF}" dt="2022-06-01T09:15:01.364" v="68" actId="478"/>
          <ac:spMkLst>
            <pc:docMk/>
            <pc:sldMk cId="0" sldId="267"/>
            <ac:spMk id="139" creationId="{00000000-0000-0000-0000-000000000000}"/>
          </ac:spMkLst>
        </pc:spChg>
        <pc:spChg chg="del mod">
          <ac:chgData name="McHarg, Catherine" userId="88b8f76c-9ae3-4745-88eb-fe0667a22af5" providerId="ADAL" clId="{6CED7BB3-44BA-4150-9733-C94A3DE51CBF}" dt="2022-06-01T09:16:31.661" v="88" actId="478"/>
          <ac:spMkLst>
            <pc:docMk/>
            <pc:sldMk cId="0" sldId="267"/>
            <ac:spMk id="140" creationId="{00000000-0000-0000-0000-000000000000}"/>
          </ac:spMkLst>
        </pc:spChg>
        <pc:picChg chg="mod">
          <ac:chgData name="McHarg, Catherine" userId="88b8f76c-9ae3-4745-88eb-fe0667a22af5" providerId="ADAL" clId="{6CED7BB3-44BA-4150-9733-C94A3DE51CBF}" dt="2022-06-01T09:18:22.372" v="100" actId="12788"/>
          <ac:picMkLst>
            <pc:docMk/>
            <pc:sldMk cId="0" sldId="267"/>
            <ac:picMk id="141" creationId="{00000000-0000-0000-0000-000000000000}"/>
          </ac:picMkLst>
        </pc:picChg>
      </pc:sldChg>
      <pc:sldChg chg="addSp delSp modSp">
        <pc:chgData name="McHarg, Catherine" userId="88b8f76c-9ae3-4745-88eb-fe0667a22af5" providerId="ADAL" clId="{6CED7BB3-44BA-4150-9733-C94A3DE51CBF}" dt="2022-06-01T09:21:27.591" v="121" actId="14100"/>
        <pc:sldMkLst>
          <pc:docMk/>
          <pc:sldMk cId="0" sldId="268"/>
        </pc:sldMkLst>
        <pc:spChg chg="add del mod">
          <ac:chgData name="McHarg, Catherine" userId="88b8f76c-9ae3-4745-88eb-fe0667a22af5" providerId="ADAL" clId="{6CED7BB3-44BA-4150-9733-C94A3DE51CBF}" dt="2022-06-01T09:20:22.774" v="110" actId="478"/>
          <ac:spMkLst>
            <pc:docMk/>
            <pc:sldMk cId="0" sldId="268"/>
            <ac:spMk id="3" creationId="{D3737DDC-AF2D-4EB7-B4C7-8828DA315D01}"/>
          </ac:spMkLst>
        </pc:spChg>
        <pc:spChg chg="del">
          <ac:chgData name="McHarg, Catherine" userId="88b8f76c-9ae3-4745-88eb-fe0667a22af5" providerId="ADAL" clId="{6CED7BB3-44BA-4150-9733-C94A3DE51CBF}" dt="2022-06-01T09:20:20.112" v="108" actId="478"/>
          <ac:spMkLst>
            <pc:docMk/>
            <pc:sldMk cId="0" sldId="268"/>
            <ac:spMk id="146" creationId="{00000000-0000-0000-0000-000000000000}"/>
          </ac:spMkLst>
        </pc:spChg>
        <pc:spChg chg="mod">
          <ac:chgData name="McHarg, Catherine" userId="88b8f76c-9ae3-4745-88eb-fe0667a22af5" providerId="ADAL" clId="{6CED7BB3-44BA-4150-9733-C94A3DE51CBF}" dt="2022-06-01T09:21:27.591" v="121" actId="14100"/>
          <ac:spMkLst>
            <pc:docMk/>
            <pc:sldMk cId="0" sldId="268"/>
            <ac:spMk id="147" creationId="{00000000-0000-0000-0000-000000000000}"/>
          </ac:spMkLst>
        </pc:spChg>
      </pc:sldChg>
      <pc:sldChg chg="modSp">
        <pc:chgData name="McHarg, Catherine" userId="88b8f76c-9ae3-4745-88eb-fe0667a22af5" providerId="ADAL" clId="{6CED7BB3-44BA-4150-9733-C94A3DE51CBF}" dt="2022-06-01T08:20:57.865" v="52" actId="14100"/>
        <pc:sldMkLst>
          <pc:docMk/>
          <pc:sldMk cId="1216474841" sldId="270"/>
        </pc:sldMkLst>
        <pc:spChg chg="mod">
          <ac:chgData name="McHarg, Catherine" userId="88b8f76c-9ae3-4745-88eb-fe0667a22af5" providerId="ADAL" clId="{6CED7BB3-44BA-4150-9733-C94A3DE51CBF}" dt="2022-06-01T08:20:57.865" v="52" actId="14100"/>
          <ac:spMkLst>
            <pc:docMk/>
            <pc:sldMk cId="1216474841" sldId="270"/>
            <ac:spMk id="2" creationId="{17442A22-E9C8-4C8E-8804-295759E07967}"/>
          </ac:spMkLst>
        </pc:spChg>
        <pc:spChg chg="mod">
          <ac:chgData name="McHarg, Catherine" userId="88b8f76c-9ae3-4745-88eb-fe0667a22af5" providerId="ADAL" clId="{6CED7BB3-44BA-4150-9733-C94A3DE51CBF}" dt="2022-06-01T08:12:07.961" v="0" actId="27636"/>
          <ac:spMkLst>
            <pc:docMk/>
            <pc:sldMk cId="1216474841" sldId="270"/>
            <ac:spMk id="3" creationId="{EF48D862-6C0D-4618-B95E-946F81B43137}"/>
          </ac:spMkLst>
        </pc:spChg>
        <pc:spChg chg="mod">
          <ac:chgData name="McHarg, Catherine" userId="88b8f76c-9ae3-4745-88eb-fe0667a22af5" providerId="ADAL" clId="{6CED7BB3-44BA-4150-9733-C94A3DE51CBF}" dt="2022-06-01T08:12:07.966" v="1" actId="27636"/>
          <ac:spMkLst>
            <pc:docMk/>
            <pc:sldMk cId="1216474841" sldId="270"/>
            <ac:spMk id="6" creationId="{4B351765-4366-496A-8E29-66C55F2D6532}"/>
          </ac:spMkLst>
        </pc:spChg>
      </pc:sldChg>
      <pc:sldChg chg="modSp del">
        <pc:chgData name="McHarg, Catherine" userId="88b8f76c-9ae3-4745-88eb-fe0667a22af5" providerId="ADAL" clId="{6CED7BB3-44BA-4150-9733-C94A3DE51CBF}" dt="2022-06-01T08:15:04.012" v="20" actId="2696"/>
        <pc:sldMkLst>
          <pc:docMk/>
          <pc:sldMk cId="1841160661" sldId="271"/>
        </pc:sldMkLst>
        <pc:spChg chg="mod">
          <ac:chgData name="McHarg, Catherine" userId="88b8f76c-9ae3-4745-88eb-fe0667a22af5" providerId="ADAL" clId="{6CED7BB3-44BA-4150-9733-C94A3DE51CBF}" dt="2022-06-01T08:14:39.272" v="19" actId="20577"/>
          <ac:spMkLst>
            <pc:docMk/>
            <pc:sldMk cId="1841160661" sldId="271"/>
            <ac:spMk id="2" creationId="{00000000-0000-0000-0000-000000000000}"/>
          </ac:spMkLst>
        </pc:spChg>
      </pc:sldChg>
      <pc:sldChg chg="del">
        <pc:chgData name="McHarg, Catherine" userId="88b8f76c-9ae3-4745-88eb-fe0667a22af5" providerId="ADAL" clId="{6CED7BB3-44BA-4150-9733-C94A3DE51CBF}" dt="2022-06-01T08:16:25.127" v="22" actId="2696"/>
        <pc:sldMkLst>
          <pc:docMk/>
          <pc:sldMk cId="0" sldId="272"/>
        </pc:sldMkLst>
      </pc:sldChg>
      <pc:sldChg chg="modSp del">
        <pc:chgData name="McHarg, Catherine" userId="88b8f76c-9ae3-4745-88eb-fe0667a22af5" providerId="ADAL" clId="{6CED7BB3-44BA-4150-9733-C94A3DE51CBF}" dt="2022-06-01T09:36:35.753" v="146" actId="2696"/>
        <pc:sldMkLst>
          <pc:docMk/>
          <pc:sldMk cId="688486862" sldId="273"/>
        </pc:sldMkLst>
        <pc:spChg chg="mod">
          <ac:chgData name="McHarg, Catherine" userId="88b8f76c-9ae3-4745-88eb-fe0667a22af5" providerId="ADAL" clId="{6CED7BB3-44BA-4150-9733-C94A3DE51CBF}" dt="2022-06-01T09:34:54.541" v="143" actId="113"/>
          <ac:spMkLst>
            <pc:docMk/>
            <pc:sldMk cId="688486862" sldId="273"/>
            <ac:spMk id="3" creationId="{325B12C3-6C7C-423B-9D42-3C3939391432}"/>
          </ac:spMkLst>
        </pc:spChg>
      </pc:sldChg>
      <pc:sldChg chg="addSp delSp modSp">
        <pc:chgData name="McHarg, Catherine" userId="88b8f76c-9ae3-4745-88eb-fe0667a22af5" providerId="ADAL" clId="{6CED7BB3-44BA-4150-9733-C94A3DE51CBF}" dt="2022-06-01T10:13:30.660" v="150" actId="14100"/>
        <pc:sldMkLst>
          <pc:docMk/>
          <pc:sldMk cId="1849756302" sldId="274"/>
        </pc:sldMkLst>
        <pc:spChg chg="del mod">
          <ac:chgData name="McHarg, Catherine" userId="88b8f76c-9ae3-4745-88eb-fe0667a22af5" providerId="ADAL" clId="{6CED7BB3-44BA-4150-9733-C94A3DE51CBF}" dt="2022-06-01T09:22:45.359" v="126" actId="478"/>
          <ac:spMkLst>
            <pc:docMk/>
            <pc:sldMk cId="1849756302" sldId="274"/>
            <ac:spMk id="2" creationId="{87F2D206-4370-4EDC-81AE-C11DA99D28B7}"/>
          </ac:spMkLst>
        </pc:spChg>
        <pc:spChg chg="mod">
          <ac:chgData name="McHarg, Catherine" userId="88b8f76c-9ae3-4745-88eb-fe0667a22af5" providerId="ADAL" clId="{6CED7BB3-44BA-4150-9733-C94A3DE51CBF}" dt="2022-06-01T10:11:31.764" v="147" actId="255"/>
          <ac:spMkLst>
            <pc:docMk/>
            <pc:sldMk cId="1849756302" sldId="274"/>
            <ac:spMk id="3" creationId="{09C66F7D-5E2C-4700-A42A-B24F09CC4B1E}"/>
          </ac:spMkLst>
        </pc:spChg>
        <pc:spChg chg="add del mod">
          <ac:chgData name="McHarg, Catherine" userId="88b8f76c-9ae3-4745-88eb-fe0667a22af5" providerId="ADAL" clId="{6CED7BB3-44BA-4150-9733-C94A3DE51CBF}" dt="2022-06-01T09:22:49.229" v="128" actId="478"/>
          <ac:spMkLst>
            <pc:docMk/>
            <pc:sldMk cId="1849756302" sldId="274"/>
            <ac:spMk id="6" creationId="{60B028BD-1EF8-4E0B-B392-73094CFE30EB}"/>
          </ac:spMkLst>
        </pc:spChg>
        <pc:spChg chg="add del mod">
          <ac:chgData name="McHarg, Catherine" userId="88b8f76c-9ae3-4745-88eb-fe0667a22af5" providerId="ADAL" clId="{6CED7BB3-44BA-4150-9733-C94A3DE51CBF}" dt="2022-06-01T09:23:33.727" v="132" actId="478"/>
          <ac:spMkLst>
            <pc:docMk/>
            <pc:sldMk cId="1849756302" sldId="274"/>
            <ac:spMk id="7" creationId="{6D314670-39A4-4826-9D36-A3078CF9262F}"/>
          </ac:spMkLst>
        </pc:spChg>
        <pc:spChg chg="add del mod">
          <ac:chgData name="McHarg, Catherine" userId="88b8f76c-9ae3-4745-88eb-fe0667a22af5" providerId="ADAL" clId="{6CED7BB3-44BA-4150-9733-C94A3DE51CBF}" dt="2022-06-01T09:23:38.381" v="134" actId="478"/>
          <ac:spMkLst>
            <pc:docMk/>
            <pc:sldMk cId="1849756302" sldId="274"/>
            <ac:spMk id="9" creationId="{2EAF0C6E-9F3A-4592-BF07-67B42E98CCAF}"/>
          </ac:spMkLst>
        </pc:spChg>
        <pc:spChg chg="add mod">
          <ac:chgData name="McHarg, Catherine" userId="88b8f76c-9ae3-4745-88eb-fe0667a22af5" providerId="ADAL" clId="{6CED7BB3-44BA-4150-9733-C94A3DE51CBF}" dt="2022-06-01T09:23:43.010" v="136" actId="122"/>
          <ac:spMkLst>
            <pc:docMk/>
            <pc:sldMk cId="1849756302" sldId="274"/>
            <ac:spMk id="10" creationId="{6827D1A4-E90D-4031-B279-2FF0FDCDAF41}"/>
          </ac:spMkLst>
        </pc:spChg>
        <pc:graphicFrameChg chg="mod modGraphic">
          <ac:chgData name="McHarg, Catherine" userId="88b8f76c-9ae3-4745-88eb-fe0667a22af5" providerId="ADAL" clId="{6CED7BB3-44BA-4150-9733-C94A3DE51CBF}" dt="2022-06-01T10:13:30.660" v="150" actId="14100"/>
          <ac:graphicFrameMkLst>
            <pc:docMk/>
            <pc:sldMk cId="1849756302" sldId="274"/>
            <ac:graphicFrameMk id="4" creationId="{520B7446-3E31-4929-8D49-957DAAB40036}"/>
          </ac:graphicFrameMkLst>
        </pc:graphicFrameChg>
      </pc:sldChg>
      <pc:sldChg chg="modSp add">
        <pc:chgData name="McHarg, Catherine" userId="88b8f76c-9ae3-4745-88eb-fe0667a22af5" providerId="ADAL" clId="{6CED7BB3-44BA-4150-9733-C94A3DE51CBF}" dt="2022-06-01T08:14:21.741" v="14" actId="20577"/>
        <pc:sldMkLst>
          <pc:docMk/>
          <pc:sldMk cId="1239241447" sldId="275"/>
        </pc:sldMkLst>
        <pc:spChg chg="mod">
          <ac:chgData name="McHarg, Catherine" userId="88b8f76c-9ae3-4745-88eb-fe0667a22af5" providerId="ADAL" clId="{6CED7BB3-44BA-4150-9733-C94A3DE51CBF}" dt="2022-06-01T08:14:21.741" v="14" actId="20577"/>
          <ac:spMkLst>
            <pc:docMk/>
            <pc:sldMk cId="1239241447" sldId="275"/>
            <ac:spMk id="2" creationId="{00000000-0000-0000-0000-000000000000}"/>
          </ac:spMkLst>
        </pc:spChg>
      </pc:sldChg>
      <pc:sldChg chg="modSp add">
        <pc:chgData name="McHarg, Catherine" userId="88b8f76c-9ae3-4745-88eb-fe0667a22af5" providerId="ADAL" clId="{6CED7BB3-44BA-4150-9733-C94A3DE51CBF}" dt="2022-06-01T09:36:31.781" v="145"/>
        <pc:sldMkLst>
          <pc:docMk/>
          <pc:sldMk cId="2659487849" sldId="276"/>
        </pc:sldMkLst>
        <pc:spChg chg="mod">
          <ac:chgData name="McHarg, Catherine" userId="88b8f76c-9ae3-4745-88eb-fe0667a22af5" providerId="ADAL" clId="{6CED7BB3-44BA-4150-9733-C94A3DE51CBF}" dt="2022-06-01T09:36:31.781" v="145"/>
          <ac:spMkLst>
            <pc:docMk/>
            <pc:sldMk cId="2659487849" sldId="276"/>
            <ac:spMk id="3" creationId="{325B12C3-6C7C-423B-9D42-3C393939143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drive.google.com/file/d/1b1Pp2iKLb7iPjFq8RswrsdHvAkxm6PCX/view"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latin typeface="Arial" panose="020B0604020202020204" pitchFamily="34" charset="0"/>
              </a:rPr>
              <a:pPr>
                <a:defRPr/>
              </a:pPr>
              <a:t>1</a:t>
            </a:fld>
            <a:endParaRPr lang="en-GB" dirty="0">
              <a:latin typeface="Arial" panose="020B0604020202020204" pitchFamily="34" charset="0"/>
            </a:endParaRPr>
          </a:p>
        </p:txBody>
      </p:sp>
      <p:sp>
        <p:nvSpPr>
          <p:cNvPr id="2" name="Footer Placeholder 1"/>
          <p:cNvSpPr>
            <a:spLocks noGrp="1"/>
          </p:cNvSpPr>
          <p:nvPr>
            <p:ph type="ftr" sz="quarter" idx="4"/>
          </p:nvPr>
        </p:nvSpPr>
        <p:spPr/>
        <p:txBody>
          <a:bodyPr/>
          <a:lstStyle/>
          <a:p>
            <a:pPr>
              <a:defRPr/>
            </a:pPr>
            <a:r>
              <a:rPr lang="en-GB" dirty="0">
                <a:latin typeface="Arial" panose="020B0604020202020204" pitchFamily="34" charset="0"/>
              </a:rPr>
              <a:t>Historic England education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ddde35101f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ddde35101f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PRINT this slide and hand out to students</a:t>
            </a:r>
          </a:p>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ddde35101f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ddde35101f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PRINT this slide and hand out to students</a:t>
            </a: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dfe728873a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dfe728873a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dfe728873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dfe728873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This information came from </a:t>
            </a:r>
            <a:r>
              <a:rPr lang="en-GB" sz="1100" b="0" i="0" u="sng" strike="noStrike" cap="none" dirty="0">
                <a:solidFill>
                  <a:srgbClr val="000000"/>
                </a:solidFill>
                <a:effectLst/>
                <a:latin typeface="Arial"/>
                <a:ea typeface="Arial"/>
                <a:cs typeface="Arial"/>
                <a:sym typeface="Arial"/>
                <a:hlinkClick r:id="rId3"/>
              </a:rPr>
              <a:t>https://drive.google.com/file/d/1b1Pp2iKLb7iPjFq8RswrsdHvAkxm6PCX/view</a:t>
            </a:r>
            <a:r>
              <a:rPr lang="en-GB" sz="1100" b="0" i="0" u="none" strike="noStrike" cap="none" dirty="0">
                <a:solidFill>
                  <a:srgbClr val="000000"/>
                </a:solidFill>
                <a:effectLst/>
                <a:latin typeface="Arial"/>
                <a:ea typeface="Arial"/>
                <a:cs typeface="Arial"/>
                <a:sym typeface="Arial"/>
              </a:rPr>
              <a:t> </a:t>
            </a:r>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dfe728873a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dfe728873a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Image: </a:t>
            </a:r>
            <a:r>
              <a:rPr lang="en-GB" dirty="0" err="1"/>
              <a:t>Pixaby</a:t>
            </a:r>
            <a:endParaRPr lang="en-GB" dirty="0"/>
          </a:p>
        </p:txBody>
      </p:sp>
    </p:spTree>
    <p:extLst>
      <p:ext uri="{BB962C8B-B14F-4D97-AF65-F5344CB8AC3E}">
        <p14:creationId xmlns:p14="http://schemas.microsoft.com/office/powerpoint/2010/main" val="47020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dfe728873a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dfe728873a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ddde35101f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ddde35101f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ddde35101f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ddde35101f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ddde35101f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ddde35101f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dfe728873a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dfe728873a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PRINT this slide and hand out to students</a:t>
            </a:r>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C09D1-BC43-4CBB-A5CB-2F4080171D1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75740267-BB88-40BF-BF58-4331FEBB2DF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6070C96-ADB9-4D4C-B123-754515E59625}"/>
              </a:ext>
            </a:extLst>
          </p:cNvPr>
          <p:cNvSpPr>
            <a:spLocks noGrp="1"/>
          </p:cNvSpPr>
          <p:nvPr>
            <p:ph type="dt" sz="half" idx="10"/>
          </p:nvPr>
        </p:nvSpPr>
        <p:spPr/>
        <p:txBody>
          <a:bodyPr/>
          <a:lstStyle/>
          <a:p>
            <a:fld id="{888C9142-260C-44FF-9AC4-409D8E0C6B2E}" type="datetimeFigureOut">
              <a:rPr lang="en-GB" smtClean="0"/>
              <a:t>01/06/2022</a:t>
            </a:fld>
            <a:endParaRPr lang="en-GB"/>
          </a:p>
        </p:txBody>
      </p:sp>
      <p:sp>
        <p:nvSpPr>
          <p:cNvPr id="5" name="Footer Placeholder 4">
            <a:extLst>
              <a:ext uri="{FF2B5EF4-FFF2-40B4-BE49-F238E27FC236}">
                <a16:creationId xmlns:a16="http://schemas.microsoft.com/office/drawing/2014/main" id="{3D5B42E9-12E6-4CD5-A8CA-CCD450E3851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4452C1-3881-443F-816D-6F812D09E58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22179777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8662C-F90E-4490-A50E-B831001C2BA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9D297EC-1CF5-45F7-BB80-737C05ED63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A4D5FF-0829-4809-AE95-FAA7A8460891}"/>
              </a:ext>
            </a:extLst>
          </p:cNvPr>
          <p:cNvSpPr>
            <a:spLocks noGrp="1"/>
          </p:cNvSpPr>
          <p:nvPr>
            <p:ph type="dt" sz="half" idx="10"/>
          </p:nvPr>
        </p:nvSpPr>
        <p:spPr/>
        <p:txBody>
          <a:bodyPr/>
          <a:lstStyle/>
          <a:p>
            <a:fld id="{888C9142-260C-44FF-9AC4-409D8E0C6B2E}" type="datetimeFigureOut">
              <a:rPr lang="en-GB" smtClean="0"/>
              <a:t>01/06/2022</a:t>
            </a:fld>
            <a:endParaRPr lang="en-GB"/>
          </a:p>
        </p:txBody>
      </p:sp>
      <p:sp>
        <p:nvSpPr>
          <p:cNvPr id="5" name="Footer Placeholder 4">
            <a:extLst>
              <a:ext uri="{FF2B5EF4-FFF2-40B4-BE49-F238E27FC236}">
                <a16:creationId xmlns:a16="http://schemas.microsoft.com/office/drawing/2014/main" id="{4DB09CF9-E519-49FD-976C-40F7CFBC87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CD5452-F9A0-4E6A-9563-E66A3038BCC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414519597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78EC83-1BA6-4522-8743-65AD6C291332}"/>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F1F41AD-58A7-411D-9BFB-2FF194401960}"/>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5BA336-7F9B-4437-A75A-3FB913916174}"/>
              </a:ext>
            </a:extLst>
          </p:cNvPr>
          <p:cNvSpPr>
            <a:spLocks noGrp="1"/>
          </p:cNvSpPr>
          <p:nvPr>
            <p:ph type="dt" sz="half" idx="10"/>
          </p:nvPr>
        </p:nvSpPr>
        <p:spPr/>
        <p:txBody>
          <a:bodyPr/>
          <a:lstStyle/>
          <a:p>
            <a:fld id="{888C9142-260C-44FF-9AC4-409D8E0C6B2E}" type="datetimeFigureOut">
              <a:rPr lang="en-GB" smtClean="0"/>
              <a:t>01/06/2022</a:t>
            </a:fld>
            <a:endParaRPr lang="en-GB"/>
          </a:p>
        </p:txBody>
      </p:sp>
      <p:sp>
        <p:nvSpPr>
          <p:cNvPr id="5" name="Footer Placeholder 4">
            <a:extLst>
              <a:ext uri="{FF2B5EF4-FFF2-40B4-BE49-F238E27FC236}">
                <a16:creationId xmlns:a16="http://schemas.microsoft.com/office/drawing/2014/main" id="{98D806CF-80F1-4BD7-90AC-B426D58B3D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05A3622-8BB5-4B6B-AC27-726BBE1160F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283650485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017108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8CE1A-215E-4A8D-8EBD-4A9D86E4B92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943D492-5FE6-4755-956B-4CB2528766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3F9E30-3DFF-4181-9AB9-76EBDC7EAE6C}"/>
              </a:ext>
            </a:extLst>
          </p:cNvPr>
          <p:cNvSpPr>
            <a:spLocks noGrp="1"/>
          </p:cNvSpPr>
          <p:nvPr>
            <p:ph type="dt" sz="half" idx="10"/>
          </p:nvPr>
        </p:nvSpPr>
        <p:spPr/>
        <p:txBody>
          <a:bodyPr/>
          <a:lstStyle/>
          <a:p>
            <a:fld id="{888C9142-260C-44FF-9AC4-409D8E0C6B2E}" type="datetimeFigureOut">
              <a:rPr lang="en-GB" smtClean="0"/>
              <a:t>01/06/2022</a:t>
            </a:fld>
            <a:endParaRPr lang="en-GB"/>
          </a:p>
        </p:txBody>
      </p:sp>
      <p:sp>
        <p:nvSpPr>
          <p:cNvPr id="5" name="Footer Placeholder 4">
            <a:extLst>
              <a:ext uri="{FF2B5EF4-FFF2-40B4-BE49-F238E27FC236}">
                <a16:creationId xmlns:a16="http://schemas.microsoft.com/office/drawing/2014/main" id="{E4AED767-DB21-4DD4-8404-DB47AB4A37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51FB77-A693-4E94-ACD4-8A388000E57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pic>
        <p:nvPicPr>
          <p:cNvPr id="7" name="Picture 6" descr="HE_logo_CMYK.ai">
            <a:extLst>
              <a:ext uri="{FF2B5EF4-FFF2-40B4-BE49-F238E27FC236}">
                <a16:creationId xmlns:a16="http://schemas.microsoft.com/office/drawing/2014/main" id="{4265D945-1D99-4DF4-8AD5-5A75821B81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8502" y="94053"/>
            <a:ext cx="1534754" cy="436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640779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C3257-DAF5-4361-8427-F0E206E9ED9D}"/>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3D99EF3-F0A3-4C28-99B8-FE104000FD49}"/>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D1F49D-651A-443C-93F3-AC4A17927C79}"/>
              </a:ext>
            </a:extLst>
          </p:cNvPr>
          <p:cNvSpPr>
            <a:spLocks noGrp="1"/>
          </p:cNvSpPr>
          <p:nvPr>
            <p:ph type="dt" sz="half" idx="10"/>
          </p:nvPr>
        </p:nvSpPr>
        <p:spPr/>
        <p:txBody>
          <a:bodyPr/>
          <a:lstStyle/>
          <a:p>
            <a:fld id="{888C9142-260C-44FF-9AC4-409D8E0C6B2E}" type="datetimeFigureOut">
              <a:rPr lang="en-GB" smtClean="0"/>
              <a:t>01/06/2022</a:t>
            </a:fld>
            <a:endParaRPr lang="en-GB"/>
          </a:p>
        </p:txBody>
      </p:sp>
      <p:sp>
        <p:nvSpPr>
          <p:cNvPr id="5" name="Footer Placeholder 4">
            <a:extLst>
              <a:ext uri="{FF2B5EF4-FFF2-40B4-BE49-F238E27FC236}">
                <a16:creationId xmlns:a16="http://schemas.microsoft.com/office/drawing/2014/main" id="{26F28B25-C8CE-4E7B-8BAC-DAA9F202D5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B97CF4-C934-4DAA-843C-30BB1CA2155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81819304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F9311-41DD-49B4-9EF5-CB5D7498641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00E98CB-6778-4C52-96F2-FB1AF7ADD8E7}"/>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C2B3A10-1C4B-4485-BC02-A67528E6CBEE}"/>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107975A-FF00-48ED-814B-33CEFD71DEAB}"/>
              </a:ext>
            </a:extLst>
          </p:cNvPr>
          <p:cNvSpPr>
            <a:spLocks noGrp="1"/>
          </p:cNvSpPr>
          <p:nvPr>
            <p:ph type="dt" sz="half" idx="10"/>
          </p:nvPr>
        </p:nvSpPr>
        <p:spPr/>
        <p:txBody>
          <a:bodyPr/>
          <a:lstStyle/>
          <a:p>
            <a:fld id="{888C9142-260C-44FF-9AC4-409D8E0C6B2E}" type="datetimeFigureOut">
              <a:rPr lang="en-GB" smtClean="0"/>
              <a:t>01/06/2022</a:t>
            </a:fld>
            <a:endParaRPr lang="en-GB"/>
          </a:p>
        </p:txBody>
      </p:sp>
      <p:sp>
        <p:nvSpPr>
          <p:cNvPr id="6" name="Footer Placeholder 5">
            <a:extLst>
              <a:ext uri="{FF2B5EF4-FFF2-40B4-BE49-F238E27FC236}">
                <a16:creationId xmlns:a16="http://schemas.microsoft.com/office/drawing/2014/main" id="{CD8959B2-FD50-49AA-A72B-A90B00CE627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117D882-DEDA-433E-B0EE-F029E793EFE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88867969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4BFBE-8A92-4F36-A770-3AECCD6792F2}"/>
              </a:ext>
            </a:extLst>
          </p:cNvPr>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955C7ED-8618-4A84-8838-DBDC58A1BFF5}"/>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297AECC-E831-4A03-B369-0ED0FAD1319E}"/>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38E14DB-33BE-4242-8504-027E9BC8008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F750394-5DFE-46BD-A809-B3510A61C52E}"/>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DA1680E-E9CC-4F9D-ACF5-8BD72035476C}"/>
              </a:ext>
            </a:extLst>
          </p:cNvPr>
          <p:cNvSpPr>
            <a:spLocks noGrp="1"/>
          </p:cNvSpPr>
          <p:nvPr>
            <p:ph type="dt" sz="half" idx="10"/>
          </p:nvPr>
        </p:nvSpPr>
        <p:spPr/>
        <p:txBody>
          <a:bodyPr/>
          <a:lstStyle/>
          <a:p>
            <a:fld id="{888C9142-260C-44FF-9AC4-409D8E0C6B2E}" type="datetimeFigureOut">
              <a:rPr lang="en-GB" smtClean="0"/>
              <a:t>01/06/2022</a:t>
            </a:fld>
            <a:endParaRPr lang="en-GB"/>
          </a:p>
        </p:txBody>
      </p:sp>
      <p:sp>
        <p:nvSpPr>
          <p:cNvPr id="8" name="Footer Placeholder 7">
            <a:extLst>
              <a:ext uri="{FF2B5EF4-FFF2-40B4-BE49-F238E27FC236}">
                <a16:creationId xmlns:a16="http://schemas.microsoft.com/office/drawing/2014/main" id="{2A9C2E72-489B-4075-B325-65B4205244F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BC26ED7-12B0-4A6E-9E25-EFE8F3AC258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23376324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1E222-2DFE-41CB-B2C8-EEEF4503278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DBEC76-74DF-4B03-9A24-0CB19FBC3BA7}"/>
              </a:ext>
            </a:extLst>
          </p:cNvPr>
          <p:cNvSpPr>
            <a:spLocks noGrp="1"/>
          </p:cNvSpPr>
          <p:nvPr>
            <p:ph type="dt" sz="half" idx="10"/>
          </p:nvPr>
        </p:nvSpPr>
        <p:spPr/>
        <p:txBody>
          <a:bodyPr/>
          <a:lstStyle/>
          <a:p>
            <a:fld id="{888C9142-260C-44FF-9AC4-409D8E0C6B2E}" type="datetimeFigureOut">
              <a:rPr lang="en-GB" smtClean="0"/>
              <a:t>01/06/2022</a:t>
            </a:fld>
            <a:endParaRPr lang="en-GB"/>
          </a:p>
        </p:txBody>
      </p:sp>
      <p:sp>
        <p:nvSpPr>
          <p:cNvPr id="4" name="Footer Placeholder 3">
            <a:extLst>
              <a:ext uri="{FF2B5EF4-FFF2-40B4-BE49-F238E27FC236}">
                <a16:creationId xmlns:a16="http://schemas.microsoft.com/office/drawing/2014/main" id="{DA036017-CCED-475E-A9AC-B07A3C9A4D1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C801385-3AFC-4C9D-AA36-F972F0CDB03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1260908368"/>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17D32C-0B65-4F20-8D78-EF45EEE433C1}"/>
              </a:ext>
            </a:extLst>
          </p:cNvPr>
          <p:cNvSpPr>
            <a:spLocks noGrp="1"/>
          </p:cNvSpPr>
          <p:nvPr>
            <p:ph type="dt" sz="half" idx="10"/>
          </p:nvPr>
        </p:nvSpPr>
        <p:spPr/>
        <p:txBody>
          <a:bodyPr/>
          <a:lstStyle/>
          <a:p>
            <a:fld id="{888C9142-260C-44FF-9AC4-409D8E0C6B2E}" type="datetimeFigureOut">
              <a:rPr lang="en-GB" smtClean="0"/>
              <a:t>01/06/2022</a:t>
            </a:fld>
            <a:endParaRPr lang="en-GB"/>
          </a:p>
        </p:txBody>
      </p:sp>
      <p:sp>
        <p:nvSpPr>
          <p:cNvPr id="3" name="Footer Placeholder 2">
            <a:extLst>
              <a:ext uri="{FF2B5EF4-FFF2-40B4-BE49-F238E27FC236}">
                <a16:creationId xmlns:a16="http://schemas.microsoft.com/office/drawing/2014/main" id="{CF402A84-7D47-4F1A-8380-0EF2B85103E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B28E2BE-EFD1-41AE-840F-FB0383F3188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14400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AFFF7-8524-4B6D-8531-B5810CFADA2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27F1330-1BA2-44E6-BD8C-30A415E55A21}"/>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EE0D09D-2F7E-4EC7-B128-4DF5423AB70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3732F40-F225-4FA7-A7FC-0E81C60D6E8D}"/>
              </a:ext>
            </a:extLst>
          </p:cNvPr>
          <p:cNvSpPr>
            <a:spLocks noGrp="1"/>
          </p:cNvSpPr>
          <p:nvPr>
            <p:ph type="dt" sz="half" idx="10"/>
          </p:nvPr>
        </p:nvSpPr>
        <p:spPr/>
        <p:txBody>
          <a:bodyPr/>
          <a:lstStyle/>
          <a:p>
            <a:fld id="{888C9142-260C-44FF-9AC4-409D8E0C6B2E}" type="datetimeFigureOut">
              <a:rPr lang="en-GB" smtClean="0"/>
              <a:t>01/06/2022</a:t>
            </a:fld>
            <a:endParaRPr lang="en-GB"/>
          </a:p>
        </p:txBody>
      </p:sp>
      <p:sp>
        <p:nvSpPr>
          <p:cNvPr id="6" name="Footer Placeholder 5">
            <a:extLst>
              <a:ext uri="{FF2B5EF4-FFF2-40B4-BE49-F238E27FC236}">
                <a16:creationId xmlns:a16="http://schemas.microsoft.com/office/drawing/2014/main" id="{C810991D-8A55-4BFC-A75C-E37181789C7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1312A5-EFCA-4177-B7FA-E7EE0D1B3F8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264025537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5D078-5DD7-4889-8195-77445BF8E30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B1EF88B-EF49-4233-A14B-381B6EDB3565}"/>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A2460D60-1147-4599-B311-7B89AEE5D54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E6249E6-73CB-43B6-A00E-E1E6542AB12C}"/>
              </a:ext>
            </a:extLst>
          </p:cNvPr>
          <p:cNvSpPr>
            <a:spLocks noGrp="1"/>
          </p:cNvSpPr>
          <p:nvPr>
            <p:ph type="dt" sz="half" idx="10"/>
          </p:nvPr>
        </p:nvSpPr>
        <p:spPr/>
        <p:txBody>
          <a:bodyPr/>
          <a:lstStyle/>
          <a:p>
            <a:fld id="{888C9142-260C-44FF-9AC4-409D8E0C6B2E}" type="datetimeFigureOut">
              <a:rPr lang="en-GB" smtClean="0"/>
              <a:t>01/06/2022</a:t>
            </a:fld>
            <a:endParaRPr lang="en-GB"/>
          </a:p>
        </p:txBody>
      </p:sp>
      <p:sp>
        <p:nvSpPr>
          <p:cNvPr id="6" name="Footer Placeholder 5">
            <a:extLst>
              <a:ext uri="{FF2B5EF4-FFF2-40B4-BE49-F238E27FC236}">
                <a16:creationId xmlns:a16="http://schemas.microsoft.com/office/drawing/2014/main" id="{5A8ED00E-DEB9-425F-AD80-A0A269110E0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F3D492-9AD8-445D-8BCD-91E16AE031C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25145023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85FD4C-1935-423C-BB83-E589A83E16A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C298AE8-2286-4B1D-9E49-A3F08BEEB1DC}"/>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0F7E672C-8BA6-441B-8FD7-84729F4F5F2E}"/>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defRPr>
            </a:lvl1pPr>
          </a:lstStyle>
          <a:p>
            <a:fld id="{888C9142-260C-44FF-9AC4-409D8E0C6B2E}" type="datetimeFigureOut">
              <a:rPr lang="en-GB" smtClean="0"/>
              <a:pPr/>
              <a:t>01/06/2022</a:t>
            </a:fld>
            <a:endParaRPr lang="en-GB" dirty="0"/>
          </a:p>
        </p:txBody>
      </p:sp>
      <p:sp>
        <p:nvSpPr>
          <p:cNvPr id="5" name="Footer Placeholder 4">
            <a:extLst>
              <a:ext uri="{FF2B5EF4-FFF2-40B4-BE49-F238E27FC236}">
                <a16:creationId xmlns:a16="http://schemas.microsoft.com/office/drawing/2014/main" id="{CB18FF7D-2D93-440E-9EE7-DC63117BB82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B41C779C-87C5-4B5A-A3FB-421893224643}"/>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defRPr>
            </a:lvl1pPr>
          </a:lstStyle>
          <a:p>
            <a:fld id="{00000000-1234-1234-1234-123412341234}" type="slidenum">
              <a:rPr lang="en-GB" smtClean="0"/>
              <a:pPr/>
              <a:t>‹#›</a:t>
            </a:fld>
            <a:endParaRPr lang="en-GB" dirty="0"/>
          </a:p>
        </p:txBody>
      </p:sp>
      <p:pic>
        <p:nvPicPr>
          <p:cNvPr id="7" name="Picture 6" descr="HE_logo_CMYK.ai">
            <a:extLst>
              <a:ext uri="{FF2B5EF4-FFF2-40B4-BE49-F238E27FC236}">
                <a16:creationId xmlns:a16="http://schemas.microsoft.com/office/drawing/2014/main" id="{88089AD9-E073-42CF-A1C5-CA3A7D1545BB}"/>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68502" y="94053"/>
            <a:ext cx="1534754" cy="436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Text&#10;&#10;Description automatically generated">
            <a:extLst>
              <a:ext uri="{FF2B5EF4-FFF2-40B4-BE49-F238E27FC236}">
                <a16:creationId xmlns:a16="http://schemas.microsoft.com/office/drawing/2014/main" id="{5DE685F4-DF15-4B74-9D3B-212E8F9966BE}"/>
              </a:ext>
            </a:extLst>
          </p:cNvPr>
          <p:cNvPicPr>
            <a:picLocks noChangeAspect="1"/>
          </p:cNvPicPr>
          <p:nvPr userDrawn="1"/>
        </p:nvPicPr>
        <p:blipFill>
          <a:blip r:embed="rId15"/>
          <a:stretch>
            <a:fillRect/>
          </a:stretch>
        </p:blipFill>
        <p:spPr>
          <a:xfrm>
            <a:off x="7841680" y="139304"/>
            <a:ext cx="1031301" cy="436831"/>
          </a:xfrm>
          <a:prstGeom prst="rect">
            <a:avLst/>
          </a:prstGeom>
        </p:spPr>
      </p:pic>
    </p:spTree>
    <p:extLst>
      <p:ext uri="{BB962C8B-B14F-4D97-AF65-F5344CB8AC3E}">
        <p14:creationId xmlns:p14="http://schemas.microsoft.com/office/powerpoint/2010/main" val="5868496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Arial" panose="020B06040202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1041" y="706127"/>
            <a:ext cx="8221917" cy="3877985"/>
          </a:xfrm>
          <a:prstGeom prst="rect">
            <a:avLst/>
          </a:prstGeom>
        </p:spPr>
        <p:txBody>
          <a:bodyPr wrap="square">
            <a:spAutoFit/>
          </a:bodyPr>
          <a:lstStyle/>
          <a:p>
            <a:pPr algn="ctr"/>
            <a:r>
              <a:rPr lang="en-GB" sz="2800" b="1" dirty="0">
                <a:latin typeface="Arial" panose="020B0604020202020204" pitchFamily="34" charset="0"/>
              </a:rPr>
              <a:t>What can primary evidence tell us about the significance of carnival to the Manchester community in the 1970s?</a:t>
            </a:r>
            <a:r>
              <a:rPr lang="en-GB" sz="2800" dirty="0">
                <a:latin typeface="Arial" panose="020B0604020202020204" pitchFamily="34" charset="0"/>
              </a:rPr>
              <a:t> </a:t>
            </a:r>
          </a:p>
          <a:p>
            <a:pPr algn="ctr"/>
            <a:endParaRPr lang="en-GB" sz="1400" dirty="0">
              <a:latin typeface="Arial" panose="020B0604020202020204" pitchFamily="34" charset="0"/>
              <a:cs typeface="Arial" panose="020B0604020202020204" pitchFamily="34" charset="0"/>
            </a:endParaRPr>
          </a:p>
          <a:p>
            <a:pPr algn="ctr"/>
            <a:r>
              <a:rPr lang="en-GB" sz="2000" dirty="0">
                <a:latin typeface="Arial" panose="020B0604020202020204" pitchFamily="34" charset="0"/>
                <a:cs typeface="Arial" panose="020B0604020202020204" pitchFamily="34" charset="0"/>
              </a:rPr>
              <a:t>Lesson 2: </a:t>
            </a:r>
            <a:r>
              <a:rPr lang="en-GB" sz="2000" dirty="0">
                <a:latin typeface="Arial" panose="020B0604020202020204" pitchFamily="34" charset="0"/>
              </a:rPr>
              <a:t>What can photographs tell us about the significance of carnival to the Manchester Community in the 1970’s? </a:t>
            </a:r>
            <a:endParaRPr lang="en-GB" sz="2000" dirty="0">
              <a:latin typeface="Arial" panose="020B0604020202020204" pitchFamily="34" charset="0"/>
              <a:cs typeface="Arial" panose="020B0604020202020204" pitchFamily="34" charset="0"/>
            </a:endParaRPr>
          </a:p>
          <a:p>
            <a:pPr algn="ctr"/>
            <a:endParaRPr lang="en-GB" sz="1400" dirty="0">
              <a:latin typeface="Arial" panose="020B0604020202020204" pitchFamily="34" charset="0"/>
              <a:cs typeface="Arial" panose="020B0604020202020204" pitchFamily="34" charset="0"/>
            </a:endParaRPr>
          </a:p>
          <a:p>
            <a:pPr algn="ctr"/>
            <a:endParaRPr lang="en-GB" sz="900" b="1" dirty="0">
              <a:latin typeface="Arial" panose="020B0604020202020204" pitchFamily="34" charset="0"/>
              <a:cs typeface="Arial" panose="020B0604020202020204" pitchFamily="34" charset="0"/>
            </a:endParaRPr>
          </a:p>
          <a:p>
            <a:r>
              <a:rPr lang="en-GB" sz="1400" dirty="0">
                <a:latin typeface="Arial" panose="020B0604020202020204" pitchFamily="34" charset="0"/>
              </a:rPr>
              <a:t>The following PPT was produced by Michelle O’Neill, Head of History at Wellacre Academy in Trafford, Manchester and Jessica White, former PhD student at Manchester University and now lecturer in Black British History at the University of Liverpool.  It focuses on the use of newspapers as evidence to explore the significance of carnival to the Manchester community in the 1970s.  For more information, see Overview and Scheme of Work.</a:t>
            </a:r>
          </a:p>
          <a:p>
            <a:pPr algn="ctr"/>
            <a:endParaRPr lang="en-GB" sz="15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239241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2"/>
          <p:cNvSpPr txBox="1"/>
          <p:nvPr/>
        </p:nvSpPr>
        <p:spPr>
          <a:xfrm>
            <a:off x="210700" y="474625"/>
            <a:ext cx="8564100" cy="1200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200" b="1" i="1" dirty="0">
                <a:latin typeface="Arial" panose="020B0604020202020204" pitchFamily="34" charset="0"/>
              </a:rPr>
              <a:t>In the photograph I see…</a:t>
            </a:r>
            <a:endParaRPr sz="2200" b="1" i="1" dirty="0">
              <a:latin typeface="Arial" panose="020B0604020202020204" pitchFamily="34" charset="0"/>
            </a:endParaRPr>
          </a:p>
          <a:p>
            <a:pPr marL="0" lvl="0" indent="0" algn="l" rtl="0">
              <a:spcBef>
                <a:spcPts val="0"/>
              </a:spcBef>
              <a:spcAft>
                <a:spcPts val="0"/>
              </a:spcAft>
              <a:buNone/>
            </a:pPr>
            <a:endParaRPr sz="2200" b="1" i="1" dirty="0">
              <a:latin typeface="Arial" panose="020B0604020202020204" pitchFamily="34" charset="0"/>
            </a:endParaRPr>
          </a:p>
          <a:p>
            <a:pPr marL="0" lvl="0" indent="0" algn="l" rtl="0">
              <a:spcBef>
                <a:spcPts val="0"/>
              </a:spcBef>
              <a:spcAft>
                <a:spcPts val="0"/>
              </a:spcAft>
              <a:buNone/>
            </a:pPr>
            <a:r>
              <a:rPr lang="en-GB" sz="2200" b="1" i="1" dirty="0">
                <a:latin typeface="Arial" panose="020B0604020202020204" pitchFamily="34" charset="0"/>
              </a:rPr>
              <a:t>This photograph makes me think...</a:t>
            </a:r>
            <a:endParaRPr sz="2200" b="1" i="1" dirty="0">
              <a:latin typeface="Arial" panose="020B0604020202020204" pitchFamily="34" charset="0"/>
            </a:endParaRPr>
          </a:p>
        </p:txBody>
      </p:sp>
      <p:pic>
        <p:nvPicPr>
          <p:cNvPr id="123" name="Google Shape;123;p22"/>
          <p:cNvPicPr preferRelativeResize="0"/>
          <p:nvPr/>
        </p:nvPicPr>
        <p:blipFill>
          <a:blip r:embed="rId3">
            <a:alphaModFix/>
          </a:blip>
          <a:stretch>
            <a:fillRect/>
          </a:stretch>
        </p:blipFill>
        <p:spPr>
          <a:xfrm>
            <a:off x="2069724" y="1675225"/>
            <a:ext cx="5004552" cy="3353050"/>
          </a:xfrm>
          <a:prstGeom prst="rect">
            <a:avLst/>
          </a:prstGeom>
          <a:noFill/>
          <a:ln>
            <a:noFill/>
          </a:ln>
        </p:spPr>
      </p:pic>
      <p:sp>
        <p:nvSpPr>
          <p:cNvPr id="124" name="Google Shape;124;p22"/>
          <p:cNvSpPr txBox="1"/>
          <p:nvPr/>
        </p:nvSpPr>
        <p:spPr>
          <a:xfrm>
            <a:off x="210700" y="1838503"/>
            <a:ext cx="1792912" cy="1556165"/>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Aft>
                <a:spcPts val="0"/>
              </a:spcAft>
              <a:buNone/>
            </a:pPr>
            <a:r>
              <a:rPr lang="en-GB" sz="1550" b="1" dirty="0">
                <a:solidFill>
                  <a:srgbClr val="999999"/>
                </a:solidFill>
                <a:highlight>
                  <a:srgbClr val="FFFFFF"/>
                </a:highlight>
                <a:latin typeface="Arial" panose="020B0604020202020204" pitchFamily="34" charset="0"/>
              </a:rPr>
              <a:t>Irma Brandy (daughter of </a:t>
            </a:r>
            <a:r>
              <a:rPr lang="en-GB" sz="1550" b="1" dirty="0" err="1">
                <a:solidFill>
                  <a:srgbClr val="999999"/>
                </a:solidFill>
                <a:highlight>
                  <a:srgbClr val="FFFFFF"/>
                </a:highlight>
                <a:latin typeface="Arial" panose="020B0604020202020204" pitchFamily="34" charset="0"/>
              </a:rPr>
              <a:t>Locita</a:t>
            </a:r>
            <a:r>
              <a:rPr lang="en-GB" sz="1550" b="1" dirty="0">
                <a:solidFill>
                  <a:srgbClr val="999999"/>
                </a:solidFill>
                <a:highlight>
                  <a:srgbClr val="FFFFFF"/>
                </a:highlight>
                <a:latin typeface="Arial" panose="020B0604020202020204" pitchFamily="34" charset="0"/>
              </a:rPr>
              <a:t> Brandy) as Carnival Queen, 1976</a:t>
            </a:r>
            <a:endParaRPr sz="1650" dirty="0">
              <a:solidFill>
                <a:srgbClr val="FFFFFF"/>
              </a:solidFill>
              <a:highlight>
                <a:srgbClr val="FFFFFF"/>
              </a:highlight>
              <a:latin typeface="Arial" panose="020B0604020202020204" pitchFamily="34" charset="0"/>
            </a:endParaRPr>
          </a:p>
        </p:txBody>
      </p:sp>
      <p:sp>
        <p:nvSpPr>
          <p:cNvPr id="6" name="Google Shape;131;p23">
            <a:extLst>
              <a:ext uri="{FF2B5EF4-FFF2-40B4-BE49-F238E27FC236}">
                <a16:creationId xmlns:a16="http://schemas.microsoft.com/office/drawing/2014/main" id="{4032CF8D-7002-4ABC-A5B0-813672F81CF2}"/>
              </a:ext>
            </a:extLst>
          </p:cNvPr>
          <p:cNvSpPr txBox="1"/>
          <p:nvPr/>
        </p:nvSpPr>
        <p:spPr>
          <a:xfrm>
            <a:off x="7529347" y="4618262"/>
            <a:ext cx="1614653" cy="44624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700" b="1" u="sng" dirty="0">
                <a:latin typeface="Arial" panose="020B0604020202020204" pitchFamily="34" charset="0"/>
              </a:rPr>
              <a:t>Photograph 2</a:t>
            </a:r>
            <a:endParaRPr sz="1700" b="1" u="sng" dirty="0">
              <a:latin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3"/>
          <p:cNvSpPr txBox="1"/>
          <p:nvPr/>
        </p:nvSpPr>
        <p:spPr>
          <a:xfrm>
            <a:off x="190530" y="540544"/>
            <a:ext cx="8564100" cy="1200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200" b="1" i="1" dirty="0">
                <a:latin typeface="Arial" panose="020B0604020202020204" pitchFamily="34" charset="0"/>
              </a:rPr>
              <a:t>In the photograph I see…</a:t>
            </a:r>
            <a:endParaRPr sz="2200" b="1" i="1" dirty="0">
              <a:latin typeface="Arial" panose="020B0604020202020204" pitchFamily="34" charset="0"/>
            </a:endParaRPr>
          </a:p>
          <a:p>
            <a:pPr marL="0" lvl="0" indent="0" algn="l" rtl="0">
              <a:spcBef>
                <a:spcPts val="0"/>
              </a:spcBef>
              <a:spcAft>
                <a:spcPts val="0"/>
              </a:spcAft>
              <a:buNone/>
            </a:pPr>
            <a:endParaRPr sz="2200" b="1" i="1" dirty="0">
              <a:latin typeface="Arial" panose="020B0604020202020204" pitchFamily="34" charset="0"/>
            </a:endParaRPr>
          </a:p>
          <a:p>
            <a:pPr marL="0" lvl="0" indent="0" algn="l" rtl="0">
              <a:spcBef>
                <a:spcPts val="0"/>
              </a:spcBef>
              <a:spcAft>
                <a:spcPts val="0"/>
              </a:spcAft>
              <a:buNone/>
            </a:pPr>
            <a:r>
              <a:rPr lang="en-GB" sz="2200" b="1" i="1" dirty="0">
                <a:latin typeface="Arial" panose="020B0604020202020204" pitchFamily="34" charset="0"/>
              </a:rPr>
              <a:t>This photograph makes me think...</a:t>
            </a:r>
            <a:endParaRPr sz="2200" b="1" i="1" dirty="0">
              <a:latin typeface="Arial" panose="020B0604020202020204" pitchFamily="34" charset="0"/>
            </a:endParaRPr>
          </a:p>
        </p:txBody>
      </p:sp>
      <p:sp>
        <p:nvSpPr>
          <p:cNvPr id="131" name="Google Shape;131;p23"/>
          <p:cNvSpPr txBox="1"/>
          <p:nvPr/>
        </p:nvSpPr>
        <p:spPr>
          <a:xfrm>
            <a:off x="7529347" y="4618262"/>
            <a:ext cx="1614653" cy="44624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700" b="1" u="sng" dirty="0">
                <a:latin typeface="Arial" panose="020B0604020202020204" pitchFamily="34" charset="0"/>
              </a:rPr>
              <a:t>Photograph 3</a:t>
            </a:r>
            <a:endParaRPr sz="1700" b="1" u="sng" dirty="0">
              <a:latin typeface="Arial" panose="020B0604020202020204" pitchFamily="34" charset="0"/>
            </a:endParaRPr>
          </a:p>
        </p:txBody>
      </p:sp>
      <p:pic>
        <p:nvPicPr>
          <p:cNvPr id="132" name="Google Shape;132;p23"/>
          <p:cNvPicPr preferRelativeResize="0"/>
          <p:nvPr/>
        </p:nvPicPr>
        <p:blipFill>
          <a:blip r:embed="rId3">
            <a:alphaModFix/>
          </a:blip>
          <a:stretch>
            <a:fillRect/>
          </a:stretch>
        </p:blipFill>
        <p:spPr>
          <a:xfrm>
            <a:off x="4726790" y="706672"/>
            <a:ext cx="2873775" cy="4353774"/>
          </a:xfrm>
          <a:prstGeom prst="rect">
            <a:avLst/>
          </a:prstGeom>
          <a:noFill/>
          <a:ln>
            <a:noFill/>
          </a:ln>
        </p:spPr>
      </p:pic>
      <p:sp>
        <p:nvSpPr>
          <p:cNvPr id="133" name="Google Shape;133;p23"/>
          <p:cNvSpPr txBox="1"/>
          <p:nvPr/>
        </p:nvSpPr>
        <p:spPr>
          <a:xfrm>
            <a:off x="452069" y="4275903"/>
            <a:ext cx="4274721" cy="78454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Aft>
                <a:spcPts val="400"/>
              </a:spcAft>
              <a:buNone/>
            </a:pPr>
            <a:r>
              <a:rPr lang="en-GB" sz="1550" b="1" dirty="0">
                <a:solidFill>
                  <a:srgbClr val="999999"/>
                </a:solidFill>
                <a:highlight>
                  <a:srgbClr val="FFFFFF"/>
                </a:highlight>
                <a:latin typeface="Arial" panose="020B0604020202020204" pitchFamily="34" charset="0"/>
              </a:rPr>
              <a:t>Carnival organiser Mrs Brandy leads out the parade, 1974. Courtesy </a:t>
            </a:r>
            <a:r>
              <a:rPr lang="en-GB" sz="1550" b="1" dirty="0" err="1">
                <a:solidFill>
                  <a:srgbClr val="999999"/>
                </a:solidFill>
                <a:highlight>
                  <a:srgbClr val="FFFFFF"/>
                </a:highlight>
                <a:latin typeface="Arial" panose="020B0604020202020204" pitchFamily="34" charset="0"/>
              </a:rPr>
              <a:t>Locita</a:t>
            </a:r>
            <a:r>
              <a:rPr lang="en-GB" sz="1550" b="1" dirty="0">
                <a:solidFill>
                  <a:srgbClr val="999999"/>
                </a:solidFill>
                <a:highlight>
                  <a:srgbClr val="FFFFFF"/>
                </a:highlight>
                <a:latin typeface="Arial" panose="020B0604020202020204" pitchFamily="34" charset="0"/>
              </a:rPr>
              <a:t> Brandy</a:t>
            </a:r>
            <a:endParaRPr sz="750" dirty="0">
              <a:solidFill>
                <a:srgbClr val="FFFFFF"/>
              </a:solidFill>
              <a:highlight>
                <a:srgbClr val="FFFFFF"/>
              </a:highlight>
              <a:latin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4"/>
          <p:cNvSpPr txBox="1"/>
          <p:nvPr/>
        </p:nvSpPr>
        <p:spPr>
          <a:xfrm>
            <a:off x="210700" y="515975"/>
            <a:ext cx="8564100" cy="1200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200" b="1" i="1" dirty="0">
                <a:latin typeface="Arial" panose="020B0604020202020204" pitchFamily="34" charset="0"/>
              </a:rPr>
              <a:t>In the photograph I see…</a:t>
            </a:r>
            <a:endParaRPr sz="2200" b="1" i="1" dirty="0">
              <a:latin typeface="Arial" panose="020B0604020202020204" pitchFamily="34" charset="0"/>
            </a:endParaRPr>
          </a:p>
          <a:p>
            <a:pPr marL="0" lvl="0" indent="0" algn="l" rtl="0">
              <a:spcBef>
                <a:spcPts val="0"/>
              </a:spcBef>
              <a:spcAft>
                <a:spcPts val="0"/>
              </a:spcAft>
              <a:buNone/>
            </a:pPr>
            <a:endParaRPr sz="2200" b="1" i="1" dirty="0">
              <a:latin typeface="Arial" panose="020B0604020202020204" pitchFamily="34" charset="0"/>
            </a:endParaRPr>
          </a:p>
          <a:p>
            <a:pPr marL="0" lvl="0" indent="0" algn="l" rtl="0">
              <a:spcBef>
                <a:spcPts val="0"/>
              </a:spcBef>
              <a:spcAft>
                <a:spcPts val="0"/>
              </a:spcAft>
              <a:buNone/>
            </a:pPr>
            <a:r>
              <a:rPr lang="en-GB" sz="2200" b="1" i="1" dirty="0">
                <a:latin typeface="Arial" panose="020B0604020202020204" pitchFamily="34" charset="0"/>
              </a:rPr>
              <a:t>This photograph makes me think...</a:t>
            </a:r>
            <a:endParaRPr sz="2200" b="1" i="1" dirty="0">
              <a:latin typeface="Arial" panose="020B0604020202020204" pitchFamily="34" charset="0"/>
            </a:endParaRPr>
          </a:p>
        </p:txBody>
      </p:sp>
      <p:pic>
        <p:nvPicPr>
          <p:cNvPr id="141" name="Google Shape;141;p24"/>
          <p:cNvPicPr preferRelativeResize="0"/>
          <p:nvPr/>
        </p:nvPicPr>
        <p:blipFill>
          <a:blip r:embed="rId3">
            <a:alphaModFix/>
          </a:blip>
          <a:stretch>
            <a:fillRect/>
          </a:stretch>
        </p:blipFill>
        <p:spPr>
          <a:xfrm>
            <a:off x="2561368" y="1637901"/>
            <a:ext cx="4021265" cy="2851026"/>
          </a:xfrm>
          <a:prstGeom prst="rect">
            <a:avLst/>
          </a:prstGeom>
          <a:noFill/>
          <a:ln>
            <a:noFill/>
          </a:ln>
        </p:spPr>
      </p:pic>
      <p:sp>
        <p:nvSpPr>
          <p:cNvPr id="6" name="Google Shape;131;p23">
            <a:extLst>
              <a:ext uri="{FF2B5EF4-FFF2-40B4-BE49-F238E27FC236}">
                <a16:creationId xmlns:a16="http://schemas.microsoft.com/office/drawing/2014/main" id="{666789E2-346F-4879-835F-CE338C0DEBB0}"/>
              </a:ext>
            </a:extLst>
          </p:cNvPr>
          <p:cNvSpPr txBox="1"/>
          <p:nvPr/>
        </p:nvSpPr>
        <p:spPr>
          <a:xfrm>
            <a:off x="7529347" y="4618262"/>
            <a:ext cx="1614653" cy="44624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700" b="1" u="sng" dirty="0">
                <a:latin typeface="Arial" panose="020B0604020202020204" pitchFamily="34" charset="0"/>
              </a:rPr>
              <a:t>Photograph 4</a:t>
            </a:r>
            <a:endParaRPr sz="1700" b="1" u="sng" dirty="0">
              <a:latin typeface="Arial" panose="020B0604020202020204" pitchFamily="34" charset="0"/>
            </a:endParaRPr>
          </a:p>
        </p:txBody>
      </p:sp>
      <p:sp>
        <p:nvSpPr>
          <p:cNvPr id="7" name="Google Shape;124;p22">
            <a:extLst>
              <a:ext uri="{FF2B5EF4-FFF2-40B4-BE49-F238E27FC236}">
                <a16:creationId xmlns:a16="http://schemas.microsoft.com/office/drawing/2014/main" id="{E066832F-8F07-45AC-9F96-4433A4BF291F}"/>
              </a:ext>
            </a:extLst>
          </p:cNvPr>
          <p:cNvSpPr txBox="1"/>
          <p:nvPr/>
        </p:nvSpPr>
        <p:spPr>
          <a:xfrm>
            <a:off x="1362650" y="4410253"/>
            <a:ext cx="6418701" cy="733247"/>
          </a:xfrm>
          <a:prstGeom prst="rect">
            <a:avLst/>
          </a:prstGeom>
          <a:noFill/>
          <a:ln>
            <a:noFill/>
          </a:ln>
        </p:spPr>
        <p:txBody>
          <a:bodyPr spcFirstLastPara="1" wrap="square" lIns="91425" tIns="91425" rIns="91425" bIns="91425" anchor="t" anchorCtr="0">
            <a:spAutoFit/>
          </a:bodyPr>
          <a:lstStyle/>
          <a:p>
            <a:pPr lvl="0">
              <a:lnSpc>
                <a:spcPct val="115000"/>
              </a:lnSpc>
            </a:pPr>
            <a:r>
              <a:rPr lang="en-GB" sz="1550" b="1" dirty="0">
                <a:solidFill>
                  <a:srgbClr val="999999"/>
                </a:solidFill>
                <a:latin typeface="Arial" panose="020B0604020202020204" pitchFamily="34" charset="0"/>
              </a:rPr>
              <a:t>Scottish bagpipe band perform at the first carnival procession in Alexandra Park (Manchester Central Library Archives, 1970)</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7" name="Google Shape;147;p25"/>
          <p:cNvSpPr txBox="1">
            <a:spLocks noGrp="1"/>
          </p:cNvSpPr>
          <p:nvPr>
            <p:ph type="body" idx="1"/>
          </p:nvPr>
        </p:nvSpPr>
        <p:spPr>
          <a:xfrm>
            <a:off x="311700" y="573972"/>
            <a:ext cx="8520600" cy="4569528"/>
          </a:xfrm>
          <a:prstGeom prst="rect">
            <a:avLst/>
          </a:prstGeom>
        </p:spPr>
        <p:txBody>
          <a:bodyPr spcFirstLastPara="1" wrap="square" lIns="91425" tIns="91425" rIns="91425" bIns="91425" anchor="t" anchorCtr="0">
            <a:noAutofit/>
          </a:bodyPr>
          <a:lstStyle/>
          <a:p>
            <a:pPr marL="0" lvl="0" indent="0">
              <a:buNone/>
            </a:pPr>
            <a:r>
              <a:rPr lang="en-GB" sz="2800" dirty="0"/>
              <a:t>Purpose</a:t>
            </a:r>
          </a:p>
          <a:p>
            <a:pPr marL="0" lvl="0" indent="0">
              <a:buNone/>
            </a:pPr>
            <a:endParaRPr lang="en-GB" sz="1400" dirty="0"/>
          </a:p>
          <a:p>
            <a:pPr marL="0" lvl="0" indent="0" algn="l" rtl="0">
              <a:spcBef>
                <a:spcPts val="0"/>
              </a:spcBef>
              <a:spcAft>
                <a:spcPts val="0"/>
              </a:spcAft>
              <a:buNone/>
            </a:pPr>
            <a:r>
              <a:rPr lang="en-GB" sz="2000" dirty="0"/>
              <a:t>Most of the photographs we have looked at are from the personal collection of </a:t>
            </a:r>
            <a:r>
              <a:rPr lang="en-GB" sz="2000" dirty="0" err="1"/>
              <a:t>Locita</a:t>
            </a:r>
            <a:r>
              <a:rPr lang="en-GB" sz="2000" dirty="0"/>
              <a:t> Brandy, who organised the first carnival and continued in the role for many years. She donated these photographs (and other document about carnival) to an archive for historians and other interested people to access.</a:t>
            </a:r>
          </a:p>
          <a:p>
            <a:pPr marL="0" lvl="0" indent="0" algn="l" rtl="0">
              <a:spcBef>
                <a:spcPts val="0"/>
              </a:spcBef>
              <a:spcAft>
                <a:spcPts val="0"/>
              </a:spcAft>
              <a:buNone/>
            </a:pPr>
            <a:endParaRPr sz="1000" dirty="0"/>
          </a:p>
          <a:p>
            <a:pPr marL="0" lvl="0" indent="0" algn="l" rtl="0">
              <a:spcBef>
                <a:spcPts val="1200"/>
              </a:spcBef>
              <a:spcAft>
                <a:spcPts val="0"/>
              </a:spcAft>
              <a:buNone/>
            </a:pPr>
            <a:r>
              <a:rPr lang="en-GB" sz="2800" dirty="0"/>
              <a:t>Reflect:</a:t>
            </a:r>
            <a:endParaRPr sz="2800" dirty="0"/>
          </a:p>
          <a:p>
            <a:pPr indent="-457200">
              <a:lnSpc>
                <a:spcPct val="100000"/>
              </a:lnSpc>
              <a:spcBef>
                <a:spcPts val="1200"/>
              </a:spcBef>
              <a:buClr>
                <a:schemeClr val="dk1"/>
              </a:buClr>
              <a:buSzPct val="42307"/>
            </a:pPr>
            <a:r>
              <a:rPr lang="en-GB" sz="2000" b="1" dirty="0"/>
              <a:t>Why do people take and keep personal photographs? Explore several reasons.</a:t>
            </a:r>
            <a:endParaRPr sz="2000" b="1" dirty="0"/>
          </a:p>
          <a:p>
            <a:pPr indent="-457200">
              <a:lnSpc>
                <a:spcPct val="100000"/>
              </a:lnSpc>
              <a:buClr>
                <a:schemeClr val="dk1"/>
              </a:buClr>
              <a:buSzPct val="42307"/>
            </a:pPr>
            <a:endParaRPr sz="2000" b="1" dirty="0"/>
          </a:p>
          <a:p>
            <a:pPr indent="-457200">
              <a:lnSpc>
                <a:spcPct val="100000"/>
              </a:lnSpc>
              <a:buClr>
                <a:schemeClr val="dk1"/>
              </a:buClr>
              <a:buSzPct val="42307"/>
            </a:pPr>
            <a:r>
              <a:rPr lang="en-GB" sz="2000" b="1" dirty="0"/>
              <a:t>Why do you think Ms Brandy donated her carnival photographs and documents to an archive?</a:t>
            </a:r>
            <a:endParaRPr sz="2000" b="1" dirty="0"/>
          </a:p>
          <a:p>
            <a:pPr marL="0" lvl="0" indent="0" algn="l" rtl="0">
              <a:spcBef>
                <a:spcPts val="0"/>
              </a:spcBef>
              <a:spcAft>
                <a:spcPts val="1200"/>
              </a:spcAft>
              <a:buNone/>
            </a:pPr>
            <a:endParaRPr sz="23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C66F7D-5E2C-4700-A42A-B24F09CC4B1E}"/>
              </a:ext>
            </a:extLst>
          </p:cNvPr>
          <p:cNvSpPr>
            <a:spLocks noGrp="1"/>
          </p:cNvSpPr>
          <p:nvPr>
            <p:ph type="body" idx="1"/>
          </p:nvPr>
        </p:nvSpPr>
        <p:spPr>
          <a:xfrm>
            <a:off x="311700" y="863550"/>
            <a:ext cx="8520600" cy="3416400"/>
          </a:xfrm>
        </p:spPr>
        <p:txBody>
          <a:bodyPr/>
          <a:lstStyle/>
          <a:p>
            <a:pPr marL="114300" indent="0">
              <a:buNone/>
            </a:pPr>
            <a:r>
              <a:rPr lang="en-GB" sz="2400" dirty="0"/>
              <a:t>How useful are newspaper articles for telling us about the significance of carnival?</a:t>
            </a:r>
          </a:p>
          <a:p>
            <a:endParaRPr lang="en-GB" dirty="0"/>
          </a:p>
          <a:p>
            <a:endParaRPr lang="en-GB" dirty="0"/>
          </a:p>
        </p:txBody>
      </p:sp>
      <p:graphicFrame>
        <p:nvGraphicFramePr>
          <p:cNvPr id="4" name="Table 4">
            <a:extLst>
              <a:ext uri="{FF2B5EF4-FFF2-40B4-BE49-F238E27FC236}">
                <a16:creationId xmlns:a16="http://schemas.microsoft.com/office/drawing/2014/main" id="{520B7446-3E31-4929-8D49-957DAAB40036}"/>
              </a:ext>
            </a:extLst>
          </p:cNvPr>
          <p:cNvGraphicFramePr>
            <a:graphicFrameLocks noGrp="1"/>
          </p:cNvGraphicFramePr>
          <p:nvPr>
            <p:extLst>
              <p:ext uri="{D42A27DB-BD31-4B8C-83A1-F6EECF244321}">
                <p14:modId xmlns:p14="http://schemas.microsoft.com/office/powerpoint/2010/main" val="3452205024"/>
              </p:ext>
            </p:extLst>
          </p:nvPr>
        </p:nvGraphicFramePr>
        <p:xfrm>
          <a:off x="311699" y="1664389"/>
          <a:ext cx="8520600" cy="3429000"/>
        </p:xfrm>
        <a:graphic>
          <a:graphicData uri="http://schemas.openxmlformats.org/drawingml/2006/table">
            <a:tbl>
              <a:tblPr firstRow="1" bandRow="1">
                <a:tableStyleId>{5C22544A-7EE6-4342-B048-85BDC9FD1C3A}</a:tableStyleId>
              </a:tblPr>
              <a:tblGrid>
                <a:gridCol w="2120705">
                  <a:extLst>
                    <a:ext uri="{9D8B030D-6E8A-4147-A177-3AD203B41FA5}">
                      <a16:colId xmlns:a16="http://schemas.microsoft.com/office/drawing/2014/main" val="2058620806"/>
                    </a:ext>
                  </a:extLst>
                </a:gridCol>
                <a:gridCol w="2120705">
                  <a:extLst>
                    <a:ext uri="{9D8B030D-6E8A-4147-A177-3AD203B41FA5}">
                      <a16:colId xmlns:a16="http://schemas.microsoft.com/office/drawing/2014/main" val="1462143717"/>
                    </a:ext>
                  </a:extLst>
                </a:gridCol>
                <a:gridCol w="2139595">
                  <a:extLst>
                    <a:ext uri="{9D8B030D-6E8A-4147-A177-3AD203B41FA5}">
                      <a16:colId xmlns:a16="http://schemas.microsoft.com/office/drawing/2014/main" val="3039292646"/>
                    </a:ext>
                  </a:extLst>
                </a:gridCol>
                <a:gridCol w="2139595">
                  <a:extLst>
                    <a:ext uri="{9D8B030D-6E8A-4147-A177-3AD203B41FA5}">
                      <a16:colId xmlns:a16="http://schemas.microsoft.com/office/drawing/2014/main" val="619435997"/>
                    </a:ext>
                  </a:extLst>
                </a:gridCol>
              </a:tblGrid>
              <a:tr h="370840">
                <a:tc>
                  <a:txBody>
                    <a:bodyPr/>
                    <a:lstStyle/>
                    <a:p>
                      <a:endParaRPr lang="en-GB" sz="1200" dirty="0">
                        <a:latin typeface="Arial" panose="020B0604020202020204" pitchFamily="34" charset="0"/>
                      </a:endParaRPr>
                    </a:p>
                  </a:txBody>
                  <a:tcPr/>
                </a:tc>
                <a:tc>
                  <a:txBody>
                    <a:bodyPr/>
                    <a:lstStyle/>
                    <a:p>
                      <a:r>
                        <a:rPr lang="en-GB" dirty="0">
                          <a:latin typeface="Arial" panose="020B0604020202020204" pitchFamily="34" charset="0"/>
                        </a:rPr>
                        <a:t>Useful because…..</a:t>
                      </a:r>
                    </a:p>
                    <a:p>
                      <a:r>
                        <a:rPr lang="en-GB" sz="1200" dirty="0"/>
                        <a:t>(What is this type of evidence useful for telling us about the significance of carnival?</a:t>
                      </a:r>
                    </a:p>
                    <a:p>
                      <a:r>
                        <a:rPr lang="en-GB" sz="1200" dirty="0"/>
                        <a:t>What makes this type of evidence reliable?)</a:t>
                      </a:r>
                    </a:p>
                  </a:txBody>
                  <a:tcPr/>
                </a:tc>
                <a:tc>
                  <a:txBody>
                    <a:bodyPr/>
                    <a:lstStyle/>
                    <a:p>
                      <a:r>
                        <a:rPr lang="en-GB" dirty="0">
                          <a:latin typeface="Arial" panose="020B0604020202020204" pitchFamily="34" charset="0"/>
                        </a:rPr>
                        <a:t>Not so useful because….</a:t>
                      </a:r>
                    </a:p>
                    <a:p>
                      <a:r>
                        <a:rPr lang="en-GB" sz="1200" dirty="0"/>
                        <a:t>(What is this type of evidence less useful for telling us about the significance of carnival?</a:t>
                      </a:r>
                    </a:p>
                    <a:p>
                      <a:r>
                        <a:rPr lang="en-GB" sz="1200" dirty="0"/>
                        <a:t>What makes this type of evidence less reliable?)</a:t>
                      </a:r>
                    </a:p>
                    <a:p>
                      <a:endParaRPr lang="en-GB" sz="1200" dirty="0"/>
                    </a:p>
                  </a:txBody>
                  <a:tcPr/>
                </a:tc>
                <a:tc>
                  <a:txBody>
                    <a:bodyPr/>
                    <a:lstStyle/>
                    <a:p>
                      <a:r>
                        <a:rPr lang="en-GB" dirty="0">
                          <a:latin typeface="Arial" panose="020B0604020202020204" pitchFamily="34" charset="0"/>
                        </a:rPr>
                        <a:t>More useful if…..</a:t>
                      </a:r>
                    </a:p>
                    <a:p>
                      <a:r>
                        <a:rPr lang="en-GB" sz="1200" dirty="0"/>
                        <a:t>(What other evidence would you like to see to tell you more about the significance of carnival?)</a:t>
                      </a:r>
                    </a:p>
                  </a:txBody>
                  <a:tcPr/>
                </a:tc>
                <a:extLst>
                  <a:ext uri="{0D108BD9-81ED-4DB2-BD59-A6C34878D82A}">
                    <a16:rowId xmlns:a16="http://schemas.microsoft.com/office/drawing/2014/main" val="1988901322"/>
                  </a:ext>
                </a:extLst>
              </a:tr>
              <a:tr h="370840">
                <a:tc>
                  <a:txBody>
                    <a:bodyPr/>
                    <a:lstStyle/>
                    <a:p>
                      <a:r>
                        <a:rPr lang="en-GB" dirty="0">
                          <a:latin typeface="Arial" panose="020B0604020202020204" pitchFamily="34" charset="0"/>
                        </a:rPr>
                        <a:t>Newspapers</a:t>
                      </a:r>
                    </a:p>
                  </a:txBody>
                  <a:tcPr/>
                </a:tc>
                <a:tc>
                  <a:txBody>
                    <a:bodyPr/>
                    <a:lstStyle/>
                    <a:p>
                      <a:endParaRPr lang="en-GB" dirty="0">
                        <a:latin typeface="Arial" panose="020B0604020202020204" pitchFamily="34" charset="0"/>
                      </a:endParaRPr>
                    </a:p>
                    <a:p>
                      <a:endParaRPr lang="en-GB" dirty="0"/>
                    </a:p>
                    <a:p>
                      <a:endParaRPr lang="en-GB" dirty="0"/>
                    </a:p>
                    <a:p>
                      <a:endParaRPr lang="en-GB" dirty="0"/>
                    </a:p>
                  </a:txBody>
                  <a:tcPr/>
                </a:tc>
                <a:tc>
                  <a:txBody>
                    <a:bodyPr/>
                    <a:lstStyle/>
                    <a:p>
                      <a:endParaRPr lang="en-GB" dirty="0">
                        <a:latin typeface="Arial" panose="020B0604020202020204" pitchFamily="34" charset="0"/>
                      </a:endParaRPr>
                    </a:p>
                  </a:txBody>
                  <a:tcPr/>
                </a:tc>
                <a:tc>
                  <a:txBody>
                    <a:bodyPr/>
                    <a:lstStyle/>
                    <a:p>
                      <a:endParaRPr lang="en-GB" dirty="0">
                        <a:latin typeface="Arial" panose="020B0604020202020204" pitchFamily="34" charset="0"/>
                      </a:endParaRPr>
                    </a:p>
                  </a:txBody>
                  <a:tcPr/>
                </a:tc>
                <a:extLst>
                  <a:ext uri="{0D108BD9-81ED-4DB2-BD59-A6C34878D82A}">
                    <a16:rowId xmlns:a16="http://schemas.microsoft.com/office/drawing/2014/main" val="855619761"/>
                  </a:ext>
                </a:extLst>
              </a:tr>
              <a:tr h="370840">
                <a:tc>
                  <a:txBody>
                    <a:bodyPr/>
                    <a:lstStyle/>
                    <a:p>
                      <a:r>
                        <a:rPr lang="en-GB" dirty="0">
                          <a:latin typeface="Arial" panose="020B0604020202020204" pitchFamily="34" charset="0"/>
                        </a:rPr>
                        <a:t>Photographs</a:t>
                      </a:r>
                    </a:p>
                    <a:p>
                      <a:endParaRPr lang="en-GB" dirty="0"/>
                    </a:p>
                    <a:p>
                      <a:endParaRPr lang="en-GB" dirty="0"/>
                    </a:p>
                    <a:p>
                      <a:endParaRPr lang="en-GB" dirty="0"/>
                    </a:p>
                  </a:txBody>
                  <a:tcPr/>
                </a:tc>
                <a:tc>
                  <a:txBody>
                    <a:bodyPr/>
                    <a:lstStyle/>
                    <a:p>
                      <a:endParaRPr lang="en-GB" dirty="0">
                        <a:latin typeface="Arial" panose="020B0604020202020204" pitchFamily="34" charset="0"/>
                      </a:endParaRPr>
                    </a:p>
                  </a:txBody>
                  <a:tcPr/>
                </a:tc>
                <a:tc>
                  <a:txBody>
                    <a:bodyPr/>
                    <a:lstStyle/>
                    <a:p>
                      <a:endParaRPr lang="en-GB" dirty="0">
                        <a:latin typeface="Arial" panose="020B0604020202020204" pitchFamily="34" charset="0"/>
                      </a:endParaRPr>
                    </a:p>
                  </a:txBody>
                  <a:tcPr/>
                </a:tc>
                <a:tc>
                  <a:txBody>
                    <a:bodyPr/>
                    <a:lstStyle/>
                    <a:p>
                      <a:endParaRPr lang="en-GB" dirty="0">
                        <a:latin typeface="Arial" panose="020B0604020202020204" pitchFamily="34" charset="0"/>
                      </a:endParaRPr>
                    </a:p>
                  </a:txBody>
                  <a:tcPr/>
                </a:tc>
                <a:extLst>
                  <a:ext uri="{0D108BD9-81ED-4DB2-BD59-A6C34878D82A}">
                    <a16:rowId xmlns:a16="http://schemas.microsoft.com/office/drawing/2014/main" val="2044820103"/>
                  </a:ext>
                </a:extLst>
              </a:tr>
            </a:tbl>
          </a:graphicData>
        </a:graphic>
      </p:graphicFrame>
      <p:sp>
        <p:nvSpPr>
          <p:cNvPr id="10" name="Title 1">
            <a:extLst>
              <a:ext uri="{FF2B5EF4-FFF2-40B4-BE49-F238E27FC236}">
                <a16:creationId xmlns:a16="http://schemas.microsoft.com/office/drawing/2014/main" id="{6827D1A4-E90D-4031-B279-2FF0FDCDAF41}"/>
              </a:ext>
            </a:extLst>
          </p:cNvPr>
          <p:cNvSpPr>
            <a:spLocks noGrp="1"/>
          </p:cNvSpPr>
          <p:nvPr>
            <p:ph type="title"/>
          </p:nvPr>
        </p:nvSpPr>
        <p:spPr>
          <a:xfrm>
            <a:off x="311700" y="50111"/>
            <a:ext cx="8520600" cy="572700"/>
          </a:xfrm>
        </p:spPr>
        <p:txBody>
          <a:bodyPr>
            <a:noAutofit/>
          </a:bodyPr>
          <a:lstStyle/>
          <a:p>
            <a:pPr algn="ctr"/>
            <a:r>
              <a:rPr lang="en-GB" sz="3600" dirty="0"/>
              <a:t>Reflection</a:t>
            </a:r>
          </a:p>
        </p:txBody>
      </p:sp>
    </p:spTree>
    <p:extLst>
      <p:ext uri="{BB962C8B-B14F-4D97-AF65-F5344CB8AC3E}">
        <p14:creationId xmlns:p14="http://schemas.microsoft.com/office/powerpoint/2010/main" val="1849756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ctrTitle"/>
          </p:nvPr>
        </p:nvSpPr>
        <p:spPr>
          <a:xfrm>
            <a:off x="311600" y="2050825"/>
            <a:ext cx="8520600" cy="10248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GB" dirty="0"/>
              <a:t>Carnival – the basics!</a:t>
            </a:r>
            <a:endParaRPr dirty="0"/>
          </a:p>
        </p:txBody>
      </p:sp>
      <p:sp>
        <p:nvSpPr>
          <p:cNvPr id="64" name="Google Shape;64;p14"/>
          <p:cNvSpPr txBox="1"/>
          <p:nvPr/>
        </p:nvSpPr>
        <p:spPr>
          <a:xfrm>
            <a:off x="311600" y="591365"/>
            <a:ext cx="3899400" cy="1231076"/>
          </a:xfrm>
          <a:prstGeom prst="rect">
            <a:avLst/>
          </a:prstGeom>
          <a:noFill/>
          <a:ln w="28575">
            <a:solidFill>
              <a:schemeClr val="tx1"/>
            </a:solid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GB" sz="1700" dirty="0">
                <a:latin typeface="Arial" panose="020B0604020202020204" pitchFamily="34" charset="0"/>
              </a:rPr>
              <a:t>The first Caribbean carnivals took place in the slavery era when, in 1784, French colonials introduced Mardi Gras masquerade balls into Trinidad.</a:t>
            </a:r>
            <a:endParaRPr sz="1700" dirty="0">
              <a:latin typeface="Arial" panose="020B0604020202020204" pitchFamily="34" charset="0"/>
            </a:endParaRPr>
          </a:p>
        </p:txBody>
      </p:sp>
      <p:sp>
        <p:nvSpPr>
          <p:cNvPr id="65" name="Google Shape;65;p14"/>
          <p:cNvSpPr txBox="1"/>
          <p:nvPr/>
        </p:nvSpPr>
        <p:spPr>
          <a:xfrm>
            <a:off x="5038560" y="591365"/>
            <a:ext cx="3738300" cy="1492686"/>
          </a:xfrm>
          <a:prstGeom prst="rect">
            <a:avLst/>
          </a:prstGeom>
          <a:noFill/>
          <a:ln w="28575">
            <a:solidFill>
              <a:schemeClr val="tx1"/>
            </a:solid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GB" sz="1700" dirty="0">
                <a:latin typeface="Arial" panose="020B0604020202020204" pitchFamily="34" charset="0"/>
              </a:rPr>
              <a:t>When slavery was abolished in 1834, freed Africans were brought onto the streets and this colonial Mardi Gras was transformed into an African-Caribbean Carnival.</a:t>
            </a:r>
            <a:endParaRPr sz="1700" dirty="0">
              <a:latin typeface="Arial" panose="020B0604020202020204" pitchFamily="34" charset="0"/>
            </a:endParaRPr>
          </a:p>
        </p:txBody>
      </p:sp>
      <p:sp>
        <p:nvSpPr>
          <p:cNvPr id="66" name="Google Shape;66;p14"/>
          <p:cNvSpPr txBox="1"/>
          <p:nvPr/>
        </p:nvSpPr>
        <p:spPr>
          <a:xfrm>
            <a:off x="311700" y="3297844"/>
            <a:ext cx="3803100" cy="1661963"/>
          </a:xfrm>
          <a:prstGeom prst="rect">
            <a:avLst/>
          </a:prstGeom>
          <a:noFill/>
          <a:ln w="28575">
            <a:solidFill>
              <a:schemeClr val="tx1"/>
            </a:solidFill>
          </a:ln>
        </p:spPr>
        <p:txBody>
          <a:bodyPr spcFirstLastPara="1" wrap="square" lIns="91425" tIns="91425" rIns="91425" bIns="91425" anchor="t" anchorCtr="0">
            <a:spAutoFit/>
          </a:bodyPr>
          <a:lstStyle/>
          <a:p>
            <a:pPr marL="0" lvl="0" indent="0" algn="ctr" rtl="0">
              <a:spcBef>
                <a:spcPts val="0"/>
              </a:spcBef>
              <a:spcAft>
                <a:spcPts val="0"/>
              </a:spcAft>
              <a:buNone/>
            </a:pPr>
            <a:r>
              <a:rPr lang="en-GB" sz="1600" dirty="0">
                <a:latin typeface="Arial" panose="020B0604020202020204" pitchFamily="34" charset="0"/>
              </a:rPr>
              <a:t>The masquerade element of carnival, also called ‘playing mas’, was, and still is, a key component of the British Caribbean carnival, as was traditional Trinidadian music, such as </a:t>
            </a:r>
            <a:r>
              <a:rPr lang="en-GB" sz="1600" dirty="0" err="1">
                <a:latin typeface="Arial" panose="020B0604020202020204" pitchFamily="34" charset="0"/>
              </a:rPr>
              <a:t>Soca</a:t>
            </a:r>
            <a:r>
              <a:rPr lang="en-GB" sz="1600" dirty="0">
                <a:latin typeface="Arial" panose="020B0604020202020204" pitchFamily="34" charset="0"/>
              </a:rPr>
              <a:t> and Calypso.</a:t>
            </a:r>
            <a:endParaRPr sz="1600" dirty="0">
              <a:latin typeface="Arial" panose="020B0604020202020204" pitchFamily="34" charset="0"/>
            </a:endParaRPr>
          </a:p>
        </p:txBody>
      </p:sp>
      <p:sp>
        <p:nvSpPr>
          <p:cNvPr id="67" name="Google Shape;67;p14"/>
          <p:cNvSpPr txBox="1"/>
          <p:nvPr/>
        </p:nvSpPr>
        <p:spPr>
          <a:xfrm>
            <a:off x="5097660" y="3220486"/>
            <a:ext cx="3679200" cy="1493100"/>
          </a:xfrm>
          <a:prstGeom prst="rect">
            <a:avLst/>
          </a:prstGeom>
          <a:noFill/>
          <a:ln w="28575">
            <a:solidFill>
              <a:schemeClr val="tx1"/>
            </a:solidFill>
          </a:ln>
        </p:spPr>
        <p:txBody>
          <a:bodyPr spcFirstLastPara="1" wrap="square" lIns="91425" tIns="91425" rIns="91425" bIns="91425" anchor="t" anchorCtr="0">
            <a:spAutoFit/>
          </a:bodyPr>
          <a:lstStyle/>
          <a:p>
            <a:pPr marL="0" lvl="0" indent="0" algn="ctr" rtl="0">
              <a:spcBef>
                <a:spcPts val="0"/>
              </a:spcBef>
              <a:spcAft>
                <a:spcPts val="0"/>
              </a:spcAft>
              <a:buNone/>
            </a:pPr>
            <a:r>
              <a:rPr lang="en-GB" sz="1700" dirty="0">
                <a:latin typeface="Arial" panose="020B0604020202020204" pitchFamily="34" charset="0"/>
              </a:rPr>
              <a:t>Caribbean carnivals are now held all over the world. The Notting Hill Carnival, held annually over August Bank Holiday in London, is one of the biggest in the world!</a:t>
            </a:r>
            <a:endParaRPr sz="1700" dirty="0">
              <a:latin typeface="Arial" panose="020B0604020202020204" pitchFamily="34" charset="0"/>
            </a:endParaRPr>
          </a:p>
        </p:txBody>
      </p:sp>
      <p:sp>
        <p:nvSpPr>
          <p:cNvPr id="2" name="TextBox 1">
            <a:extLst>
              <a:ext uri="{FF2B5EF4-FFF2-40B4-BE49-F238E27FC236}">
                <a16:creationId xmlns:a16="http://schemas.microsoft.com/office/drawing/2014/main" id="{6D4E8339-6248-4CCD-BF20-3306745FDF7D}"/>
              </a:ext>
            </a:extLst>
          </p:cNvPr>
          <p:cNvSpPr txBox="1"/>
          <p:nvPr/>
        </p:nvSpPr>
        <p:spPr>
          <a:xfrm>
            <a:off x="4146243" y="107841"/>
            <a:ext cx="877163" cy="369332"/>
          </a:xfrm>
          <a:prstGeom prst="rect">
            <a:avLst/>
          </a:prstGeom>
          <a:noFill/>
        </p:spPr>
        <p:txBody>
          <a:bodyPr wrap="none" rtlCol="0">
            <a:spAutoFit/>
          </a:bodyPr>
          <a:lstStyle/>
          <a:p>
            <a:r>
              <a:rPr lang="en-GB" b="1" u="sng" dirty="0">
                <a:latin typeface="Arial" panose="020B0604020202020204" pitchFamily="34" charset="0"/>
                <a:cs typeface="Arial" panose="020B0604020202020204" pitchFamily="34" charset="0"/>
              </a:rPr>
              <a:t>Recap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10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fade">
                                      <p:cBhvr>
                                        <p:cTn id="17" dur="1000"/>
                                        <p:tgtEl>
                                          <p:spTgt spid="6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fade">
                                      <p:cBhvr>
                                        <p:cTn id="22" dur="1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5"/>
          <p:cNvSpPr txBox="1"/>
          <p:nvPr/>
        </p:nvSpPr>
        <p:spPr>
          <a:xfrm>
            <a:off x="322250" y="610028"/>
            <a:ext cx="55650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200" dirty="0">
                <a:latin typeface="Arial" panose="020B0604020202020204" pitchFamily="34" charset="0"/>
              </a:rPr>
              <a:t>Manchester Caribbean Carnival - History</a:t>
            </a:r>
            <a:endParaRPr sz="2200" dirty="0">
              <a:latin typeface="Arial" panose="020B0604020202020204" pitchFamily="34" charset="0"/>
            </a:endParaRPr>
          </a:p>
        </p:txBody>
      </p:sp>
      <p:sp>
        <p:nvSpPr>
          <p:cNvPr id="74" name="Google Shape;74;p15"/>
          <p:cNvSpPr txBox="1"/>
          <p:nvPr/>
        </p:nvSpPr>
        <p:spPr>
          <a:xfrm>
            <a:off x="322250" y="1133228"/>
            <a:ext cx="8490000" cy="36317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dirty="0">
                <a:latin typeface="Arial" panose="020B0604020202020204" pitchFamily="34" charset="0"/>
              </a:rPr>
              <a:t>Moss Side is an area of Manchester with a long African and Caribbean history. It was popular with African seamen during and after both world wars. Following Windrush, during the 1950s and ‘60s, a new wave of settlers arriving from the Caribbean contributed to the district’s multicultural feel.</a:t>
            </a:r>
            <a:endParaRPr sz="1600" dirty="0">
              <a:latin typeface="Arial" panose="020B0604020202020204" pitchFamily="34" charset="0"/>
            </a:endParaRPr>
          </a:p>
          <a:p>
            <a:pPr marL="0" lvl="0" indent="0" algn="l" rtl="0">
              <a:spcBef>
                <a:spcPts val="0"/>
              </a:spcBef>
              <a:spcAft>
                <a:spcPts val="0"/>
              </a:spcAft>
              <a:buNone/>
            </a:pPr>
            <a:endParaRPr sz="1600" dirty="0">
              <a:latin typeface="Arial" panose="020B0604020202020204" pitchFamily="34" charset="0"/>
            </a:endParaRPr>
          </a:p>
          <a:p>
            <a:pPr marL="0" lvl="0" indent="0" algn="l" rtl="0">
              <a:spcBef>
                <a:spcPts val="0"/>
              </a:spcBef>
              <a:spcAft>
                <a:spcPts val="0"/>
              </a:spcAft>
              <a:buNone/>
            </a:pPr>
            <a:r>
              <a:rPr lang="en-GB" sz="1600" dirty="0">
                <a:latin typeface="Arial" panose="020B0604020202020204" pitchFamily="34" charset="0"/>
              </a:rPr>
              <a:t>There’s some disagreement as to exactly when the carnival started – some say it was the summer of 1970, others say 1971. It is believed that a group of locals from St. Kits &amp; Nevis and Trinidadian origin decided to throw an impromptu procession through the streets, just like they used to back home. </a:t>
            </a:r>
            <a:endParaRPr sz="1600" dirty="0">
              <a:latin typeface="Arial" panose="020B0604020202020204" pitchFamily="34" charset="0"/>
            </a:endParaRPr>
          </a:p>
          <a:p>
            <a:pPr marL="0" lvl="0" indent="0" algn="l" rtl="0">
              <a:spcBef>
                <a:spcPts val="0"/>
              </a:spcBef>
              <a:spcAft>
                <a:spcPts val="0"/>
              </a:spcAft>
              <a:buNone/>
            </a:pPr>
            <a:endParaRPr sz="1600" dirty="0">
              <a:latin typeface="Arial" panose="020B0604020202020204" pitchFamily="34" charset="0"/>
            </a:endParaRPr>
          </a:p>
          <a:p>
            <a:pPr marL="0" lvl="0" indent="0" algn="l" rtl="0">
              <a:spcBef>
                <a:spcPts val="0"/>
              </a:spcBef>
              <a:spcAft>
                <a:spcPts val="0"/>
              </a:spcAft>
              <a:buNone/>
            </a:pPr>
            <a:r>
              <a:rPr lang="en-GB" sz="1600" dirty="0">
                <a:latin typeface="Arial" panose="020B0604020202020204" pitchFamily="34" charset="0"/>
              </a:rPr>
              <a:t>Every year since, traditional mas bands, dance troupes and floats have formed a parade which snakes through neighbouring Hulme and Moss Side itself on the Saturday of carnival weekend. The procession ends up in the park for a party of community events, music and food.</a:t>
            </a:r>
            <a:endParaRPr sz="1600" dirty="0">
              <a:latin typeface="Arial" panose="020B0604020202020204" pitchFamily="34" charset="0"/>
            </a:endParaRPr>
          </a:p>
        </p:txBody>
      </p:sp>
      <p:sp>
        <p:nvSpPr>
          <p:cNvPr id="5" name="TextBox 4">
            <a:extLst>
              <a:ext uri="{FF2B5EF4-FFF2-40B4-BE49-F238E27FC236}">
                <a16:creationId xmlns:a16="http://schemas.microsoft.com/office/drawing/2014/main" id="{DD600528-D9CA-4612-AC02-5F4A18B56602}"/>
              </a:ext>
            </a:extLst>
          </p:cNvPr>
          <p:cNvSpPr txBox="1"/>
          <p:nvPr/>
        </p:nvSpPr>
        <p:spPr>
          <a:xfrm>
            <a:off x="4146243" y="107841"/>
            <a:ext cx="877163" cy="369332"/>
          </a:xfrm>
          <a:prstGeom prst="rect">
            <a:avLst/>
          </a:prstGeom>
          <a:noFill/>
        </p:spPr>
        <p:txBody>
          <a:bodyPr wrap="none" rtlCol="0">
            <a:spAutoFit/>
          </a:bodyPr>
          <a:lstStyle/>
          <a:p>
            <a:r>
              <a:rPr lang="en-GB" b="1" u="sng" dirty="0">
                <a:latin typeface="Arial" panose="020B0604020202020204" pitchFamily="34" charset="0"/>
                <a:cs typeface="Arial" panose="020B0604020202020204" pitchFamily="34" charset="0"/>
              </a:rPr>
              <a:t>Recap</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42A22-E9C8-4C8E-8804-295759E07967}"/>
              </a:ext>
            </a:extLst>
          </p:cNvPr>
          <p:cNvSpPr>
            <a:spLocks noGrp="1"/>
          </p:cNvSpPr>
          <p:nvPr>
            <p:ph type="title"/>
          </p:nvPr>
        </p:nvSpPr>
        <p:spPr>
          <a:xfrm>
            <a:off x="311700" y="489035"/>
            <a:ext cx="8520600" cy="1067322"/>
          </a:xfrm>
        </p:spPr>
        <p:txBody>
          <a:bodyPr>
            <a:noAutofit/>
          </a:bodyPr>
          <a:lstStyle/>
          <a:p>
            <a:pPr algn="ctr"/>
            <a:r>
              <a:rPr lang="en-GB" sz="2400" dirty="0"/>
              <a:t>How useful were newspaper articles for telling us about the significance of carnival to the Manchester community</a:t>
            </a:r>
            <a:br>
              <a:rPr lang="en-GB" sz="2400" dirty="0"/>
            </a:br>
            <a:r>
              <a:rPr lang="en-GB" sz="2400" dirty="0"/>
              <a:t>in the 1970s? </a:t>
            </a:r>
            <a:br>
              <a:rPr lang="en-GB" sz="2700" dirty="0"/>
            </a:br>
            <a:r>
              <a:rPr lang="en-GB" dirty="0"/>
              <a:t> </a:t>
            </a:r>
          </a:p>
        </p:txBody>
      </p:sp>
      <p:sp>
        <p:nvSpPr>
          <p:cNvPr id="3" name="Text Placeholder 2">
            <a:extLst>
              <a:ext uri="{FF2B5EF4-FFF2-40B4-BE49-F238E27FC236}">
                <a16:creationId xmlns:a16="http://schemas.microsoft.com/office/drawing/2014/main" id="{EF48D862-6C0D-4618-B95E-946F81B43137}"/>
              </a:ext>
            </a:extLst>
          </p:cNvPr>
          <p:cNvSpPr>
            <a:spLocks noGrp="1"/>
          </p:cNvSpPr>
          <p:nvPr>
            <p:ph type="body" idx="1"/>
          </p:nvPr>
        </p:nvSpPr>
        <p:spPr>
          <a:xfrm>
            <a:off x="6459044" y="1394522"/>
            <a:ext cx="2532353" cy="414107"/>
          </a:xfrm>
        </p:spPr>
        <p:txBody>
          <a:bodyPr>
            <a:normAutofit fontScale="77500" lnSpcReduction="20000"/>
          </a:bodyPr>
          <a:lstStyle/>
          <a:p>
            <a:pPr marL="114300" indent="0">
              <a:buNone/>
            </a:pPr>
            <a:r>
              <a:rPr lang="en-GB" dirty="0"/>
              <a:t> Useful for / because….</a:t>
            </a:r>
          </a:p>
        </p:txBody>
      </p:sp>
      <p:pic>
        <p:nvPicPr>
          <p:cNvPr id="5" name="Picture 4" descr="A picture containing text, clock&#10;&#10;Description automatically generated">
            <a:extLst>
              <a:ext uri="{FF2B5EF4-FFF2-40B4-BE49-F238E27FC236}">
                <a16:creationId xmlns:a16="http://schemas.microsoft.com/office/drawing/2014/main" id="{91085EC1-6370-484A-9E99-123A920E9FA9}"/>
              </a:ext>
            </a:extLst>
          </p:cNvPr>
          <p:cNvPicPr>
            <a:picLocks noChangeAspect="1"/>
          </p:cNvPicPr>
          <p:nvPr/>
        </p:nvPicPr>
        <p:blipFill>
          <a:blip r:embed="rId3"/>
          <a:stretch>
            <a:fillRect/>
          </a:stretch>
        </p:blipFill>
        <p:spPr>
          <a:xfrm>
            <a:off x="2294980" y="1763008"/>
            <a:ext cx="4164064" cy="2717486"/>
          </a:xfrm>
          <a:prstGeom prst="rect">
            <a:avLst/>
          </a:prstGeom>
        </p:spPr>
      </p:pic>
      <p:sp>
        <p:nvSpPr>
          <p:cNvPr id="6" name="Text Placeholder 2">
            <a:extLst>
              <a:ext uri="{FF2B5EF4-FFF2-40B4-BE49-F238E27FC236}">
                <a16:creationId xmlns:a16="http://schemas.microsoft.com/office/drawing/2014/main" id="{4B351765-4366-496A-8E29-66C55F2D6532}"/>
              </a:ext>
            </a:extLst>
          </p:cNvPr>
          <p:cNvSpPr txBox="1">
            <a:spLocks/>
          </p:cNvSpPr>
          <p:nvPr/>
        </p:nvSpPr>
        <p:spPr>
          <a:xfrm>
            <a:off x="0" y="1430221"/>
            <a:ext cx="2969206" cy="540243"/>
          </a:xfrm>
          <a:prstGeom prst="rect">
            <a:avLst/>
          </a:prstGeom>
        </p:spPr>
        <p:txBody>
          <a:bodyPr spcFirstLastPara="1" vert="horz" wrap="square" lIns="91425" tIns="91425" rIns="91425" bIns="91425" rtlCol="0" anchor="t" anchorCtr="0">
            <a:normAutofit fontScale="55000" lnSpcReduction="20000"/>
          </a:bodyPr>
          <a:lstStyle>
            <a:lvl1pPr marL="457200" lvl="0" indent="-342900" algn="l" defTabSz="685800" rtl="0" eaLnBrk="1" latinLnBrk="0" hangingPunct="1">
              <a:lnSpc>
                <a:spcPct val="90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17500" algn="l" defTabSz="6858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2pPr>
            <a:lvl3pPr marL="1371600" lvl="2" indent="-317500" algn="l" defTabSz="685800" rtl="0" eaLnBrk="1" latinLnBrk="0" hangingPunct="1">
              <a:lnSpc>
                <a:spcPct val="90000"/>
              </a:lnSpc>
              <a:spcBef>
                <a:spcPts val="0"/>
              </a:spcBef>
              <a:spcAft>
                <a:spcPts val="0"/>
              </a:spcAft>
              <a:buSzPts val="1400"/>
              <a:buFont typeface="Arial" panose="020B0604020202020204" pitchFamily="34" charset="0"/>
              <a:buChar char="■"/>
              <a:defRPr sz="1500" kern="1200">
                <a:solidFill>
                  <a:schemeClr val="tx1"/>
                </a:solidFill>
                <a:latin typeface="+mn-lt"/>
                <a:ea typeface="+mn-ea"/>
                <a:cs typeface="+mn-cs"/>
              </a:defRPr>
            </a:lvl3pPr>
            <a:lvl4pPr marL="1828800" lvl="3" indent="-317500"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4pPr>
            <a:lvl5pPr marL="2286000" lvl="4" indent="-317500"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5pPr>
            <a:lvl6pPr marL="2743200" lvl="5" indent="-317500"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6pPr>
            <a:lvl7pPr marL="3200400" lvl="6" indent="-317500"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7pPr>
            <a:lvl8pPr marL="3657600" lvl="7" indent="-317500"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8pPr>
            <a:lvl9pPr marL="4114800" lvl="8" indent="-317500"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9pPr>
          </a:lstStyle>
          <a:p>
            <a:pPr marL="114300" indent="0">
              <a:buFont typeface="Arial" panose="020B0604020202020204" pitchFamily="34" charset="0"/>
              <a:buNone/>
            </a:pPr>
            <a:r>
              <a:rPr lang="en-GB" dirty="0">
                <a:latin typeface="Arial" panose="020B0604020202020204" pitchFamily="34" charset="0"/>
              </a:rPr>
              <a:t> </a:t>
            </a:r>
            <a:r>
              <a:rPr lang="en-GB" sz="2900" dirty="0">
                <a:latin typeface="Arial" panose="020B0604020202020204" pitchFamily="34" charset="0"/>
              </a:rPr>
              <a:t>Less useful for / because….</a:t>
            </a:r>
          </a:p>
        </p:txBody>
      </p:sp>
      <p:sp>
        <p:nvSpPr>
          <p:cNvPr id="7" name="Text Placeholder 2">
            <a:extLst>
              <a:ext uri="{FF2B5EF4-FFF2-40B4-BE49-F238E27FC236}">
                <a16:creationId xmlns:a16="http://schemas.microsoft.com/office/drawing/2014/main" id="{D6773417-7E0A-4362-9504-11CBC991B560}"/>
              </a:ext>
            </a:extLst>
          </p:cNvPr>
          <p:cNvSpPr txBox="1">
            <a:spLocks/>
          </p:cNvSpPr>
          <p:nvPr/>
        </p:nvSpPr>
        <p:spPr>
          <a:xfrm>
            <a:off x="1445559" y="4687145"/>
            <a:ext cx="6152030" cy="656351"/>
          </a:xfrm>
          <a:prstGeom prst="rect">
            <a:avLst/>
          </a:prstGeom>
        </p:spPr>
        <p:txBody>
          <a:bodyPr spcFirstLastPara="1" vert="horz" wrap="square" lIns="91425" tIns="91425" rIns="91425" bIns="91425" rtlCol="0" anchor="t" anchorCtr="0">
            <a:normAutofit fontScale="92500"/>
          </a:bodyPr>
          <a:lstStyle>
            <a:lvl1pPr marL="457200" lvl="0" indent="-342900" algn="l" defTabSz="685800" rtl="0" eaLnBrk="1" latinLnBrk="0" hangingPunct="1">
              <a:lnSpc>
                <a:spcPct val="90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17500" algn="l" defTabSz="6858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2pPr>
            <a:lvl3pPr marL="1371600" lvl="2" indent="-317500" algn="l" defTabSz="685800" rtl="0" eaLnBrk="1" latinLnBrk="0" hangingPunct="1">
              <a:lnSpc>
                <a:spcPct val="90000"/>
              </a:lnSpc>
              <a:spcBef>
                <a:spcPts val="0"/>
              </a:spcBef>
              <a:spcAft>
                <a:spcPts val="0"/>
              </a:spcAft>
              <a:buSzPts val="1400"/>
              <a:buFont typeface="Arial" panose="020B0604020202020204" pitchFamily="34" charset="0"/>
              <a:buChar char="■"/>
              <a:defRPr sz="1500" kern="1200">
                <a:solidFill>
                  <a:schemeClr val="tx1"/>
                </a:solidFill>
                <a:latin typeface="+mn-lt"/>
                <a:ea typeface="+mn-ea"/>
                <a:cs typeface="+mn-cs"/>
              </a:defRPr>
            </a:lvl3pPr>
            <a:lvl4pPr marL="1828800" lvl="3" indent="-317500"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4pPr>
            <a:lvl5pPr marL="2286000" lvl="4" indent="-317500"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5pPr>
            <a:lvl6pPr marL="2743200" lvl="5" indent="-317500"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6pPr>
            <a:lvl7pPr marL="3200400" lvl="6" indent="-317500"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7pPr>
            <a:lvl8pPr marL="3657600" lvl="7" indent="-317500"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8pPr>
            <a:lvl9pPr marL="4114800" lvl="8" indent="-317500"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9pPr>
          </a:lstStyle>
          <a:p>
            <a:pPr marL="114300" indent="0">
              <a:buFont typeface="Arial" panose="020B0604020202020204" pitchFamily="34" charset="0"/>
              <a:buNone/>
            </a:pPr>
            <a:r>
              <a:rPr lang="en-GB" dirty="0">
                <a:latin typeface="Arial" panose="020B0604020202020204" pitchFamily="34" charset="0"/>
              </a:rPr>
              <a:t> What other evidence might help you find out more?...</a:t>
            </a:r>
          </a:p>
        </p:txBody>
      </p:sp>
    </p:spTree>
    <p:extLst>
      <p:ext uri="{BB962C8B-B14F-4D97-AF65-F5344CB8AC3E}">
        <p14:creationId xmlns:p14="http://schemas.microsoft.com/office/powerpoint/2010/main" val="1216474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25B12C3-6C7C-423B-9D42-3C3939391432}"/>
              </a:ext>
            </a:extLst>
          </p:cNvPr>
          <p:cNvSpPr>
            <a:spLocks noGrp="1"/>
          </p:cNvSpPr>
          <p:nvPr>
            <p:ph type="body" idx="1"/>
          </p:nvPr>
        </p:nvSpPr>
        <p:spPr/>
        <p:txBody>
          <a:bodyPr/>
          <a:lstStyle/>
          <a:p>
            <a:pPr marL="114300" indent="0">
              <a:buNone/>
            </a:pPr>
            <a:r>
              <a:rPr lang="en-GB" sz="3200" b="1" dirty="0"/>
              <a:t>Key Question:</a:t>
            </a:r>
          </a:p>
          <a:p>
            <a:endParaRPr lang="en-GB" dirty="0"/>
          </a:p>
          <a:p>
            <a:pPr marL="114300" indent="0">
              <a:buNone/>
            </a:pPr>
            <a:r>
              <a:rPr lang="en-GB" sz="3200" dirty="0"/>
              <a:t>What can photographs tell us about the significance of carnival to the Manchester  community in the 1970’s?</a:t>
            </a:r>
            <a:endParaRPr lang="en-GB" dirty="0"/>
          </a:p>
        </p:txBody>
      </p:sp>
    </p:spTree>
    <p:extLst>
      <p:ext uri="{BB962C8B-B14F-4D97-AF65-F5344CB8AC3E}">
        <p14:creationId xmlns:p14="http://schemas.microsoft.com/office/powerpoint/2010/main" val="2659487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8"/>
          <p:cNvSpPr txBox="1"/>
          <p:nvPr/>
        </p:nvSpPr>
        <p:spPr>
          <a:xfrm>
            <a:off x="7411602" y="4170203"/>
            <a:ext cx="1792500" cy="749919"/>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800"/>
              </a:spcBef>
              <a:spcAft>
                <a:spcPts val="400"/>
              </a:spcAft>
              <a:buNone/>
            </a:pPr>
            <a:r>
              <a:rPr lang="en-GB" sz="800" b="1" dirty="0">
                <a:solidFill>
                  <a:srgbClr val="999999"/>
                </a:solidFill>
                <a:highlight>
                  <a:srgbClr val="FFFFFF"/>
                </a:highlight>
                <a:latin typeface="Arial" panose="020B0604020202020204" pitchFamily="34" charset="0"/>
              </a:rPr>
              <a:t>Claremont Junior School float, 1987. Courtesy </a:t>
            </a:r>
            <a:r>
              <a:rPr lang="en-GB" sz="800" b="1" dirty="0" err="1">
                <a:solidFill>
                  <a:srgbClr val="999999"/>
                </a:solidFill>
                <a:highlight>
                  <a:srgbClr val="FFFFFF"/>
                </a:highlight>
                <a:latin typeface="Arial" panose="020B0604020202020204" pitchFamily="34" charset="0"/>
              </a:rPr>
              <a:t>Locita</a:t>
            </a:r>
            <a:r>
              <a:rPr lang="en-GB" sz="800" b="1" dirty="0">
                <a:solidFill>
                  <a:srgbClr val="999999"/>
                </a:solidFill>
                <a:highlight>
                  <a:srgbClr val="FFFFFF"/>
                </a:highlight>
                <a:latin typeface="Arial" panose="020B0604020202020204" pitchFamily="34" charset="0"/>
              </a:rPr>
              <a:t> Brandy</a:t>
            </a:r>
            <a:endParaRPr sz="800" b="1" dirty="0">
              <a:solidFill>
                <a:srgbClr val="999999"/>
              </a:solidFill>
              <a:highlight>
                <a:srgbClr val="FFFFFF"/>
              </a:highlight>
              <a:latin typeface="Arial" panose="020B0604020202020204" pitchFamily="34" charset="0"/>
            </a:endParaRPr>
          </a:p>
        </p:txBody>
      </p:sp>
      <p:pic>
        <p:nvPicPr>
          <p:cNvPr id="94" name="Google Shape;94;p18"/>
          <p:cNvPicPr preferRelativeResize="0"/>
          <p:nvPr/>
        </p:nvPicPr>
        <p:blipFill>
          <a:blip r:embed="rId3">
            <a:alphaModFix/>
          </a:blip>
          <a:stretch>
            <a:fillRect/>
          </a:stretch>
        </p:blipFill>
        <p:spPr>
          <a:xfrm>
            <a:off x="177175" y="180225"/>
            <a:ext cx="7234427" cy="4850026"/>
          </a:xfrm>
          <a:prstGeom prst="rect">
            <a:avLst/>
          </a:prstGeom>
          <a:noFill/>
          <a:ln>
            <a:noFill/>
          </a:ln>
        </p:spPr>
      </p:pic>
      <p:sp>
        <p:nvSpPr>
          <p:cNvPr id="95" name="Google Shape;95;p18"/>
          <p:cNvSpPr txBox="1"/>
          <p:nvPr/>
        </p:nvSpPr>
        <p:spPr>
          <a:xfrm>
            <a:off x="5143500" y="260275"/>
            <a:ext cx="19584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u="sng" dirty="0">
                <a:latin typeface="Arial" panose="020B0604020202020204" pitchFamily="34" charset="0"/>
              </a:rPr>
              <a:t>Photograph 1</a:t>
            </a:r>
            <a:endParaRPr b="1" u="sng" dirty="0">
              <a:latin typeface="Arial" panose="020B0604020202020204" pitchFamily="34" charset="0"/>
            </a:endParaRPr>
          </a:p>
        </p:txBody>
      </p:sp>
      <p:sp>
        <p:nvSpPr>
          <p:cNvPr id="96" name="Google Shape;96;p18"/>
          <p:cNvSpPr txBox="1"/>
          <p:nvPr/>
        </p:nvSpPr>
        <p:spPr>
          <a:xfrm>
            <a:off x="7485950" y="991525"/>
            <a:ext cx="13881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latin typeface="Arial" panose="020B0604020202020204" pitchFamily="34" charset="0"/>
            </a:endParaRPr>
          </a:p>
        </p:txBody>
      </p:sp>
      <p:sp>
        <p:nvSpPr>
          <p:cNvPr id="97" name="Google Shape;97;p18"/>
          <p:cNvSpPr txBox="1"/>
          <p:nvPr/>
        </p:nvSpPr>
        <p:spPr>
          <a:xfrm>
            <a:off x="7281482" y="991525"/>
            <a:ext cx="1862518" cy="295462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b="1" dirty="0">
              <a:latin typeface="Arial" panose="020B0604020202020204" pitchFamily="34" charset="0"/>
            </a:endParaRPr>
          </a:p>
          <a:p>
            <a:pPr marL="457200" lvl="0" indent="-342900" algn="l" rtl="0">
              <a:spcBef>
                <a:spcPts val="0"/>
              </a:spcBef>
              <a:spcAft>
                <a:spcPts val="0"/>
              </a:spcAft>
              <a:buSzPts val="1800"/>
              <a:buAutoNum type="arabicPeriod"/>
            </a:pPr>
            <a:r>
              <a:rPr lang="en-GB" sz="1800" b="1" dirty="0">
                <a:latin typeface="Arial" panose="020B0604020202020204" pitchFamily="34" charset="0"/>
              </a:rPr>
              <a:t>Describe what you </a:t>
            </a:r>
            <a:r>
              <a:rPr lang="en-GB" sz="1800" b="1" dirty="0">
                <a:solidFill>
                  <a:srgbClr val="FF0000"/>
                </a:solidFill>
                <a:latin typeface="Arial" panose="020B0604020202020204" pitchFamily="34" charset="0"/>
              </a:rPr>
              <a:t>see</a:t>
            </a:r>
            <a:r>
              <a:rPr lang="en-GB" sz="1800" b="1" dirty="0">
                <a:latin typeface="Arial" panose="020B0604020202020204" pitchFamily="34" charset="0"/>
              </a:rPr>
              <a:t> in this picture. Try to comment on at least five things you notice.</a:t>
            </a:r>
            <a:endParaRPr sz="1800" b="1" dirty="0">
              <a:latin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9"/>
          <p:cNvSpPr txBox="1"/>
          <p:nvPr/>
        </p:nvSpPr>
        <p:spPr>
          <a:xfrm>
            <a:off x="7411602" y="4480709"/>
            <a:ext cx="1792500" cy="749919"/>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800"/>
              </a:spcBef>
              <a:spcAft>
                <a:spcPts val="400"/>
              </a:spcAft>
              <a:buNone/>
            </a:pPr>
            <a:r>
              <a:rPr lang="en-GB" sz="800" b="1" dirty="0">
                <a:solidFill>
                  <a:srgbClr val="999999"/>
                </a:solidFill>
                <a:highlight>
                  <a:srgbClr val="FFFFFF"/>
                </a:highlight>
                <a:latin typeface="Arial" panose="020B0604020202020204" pitchFamily="34" charset="0"/>
              </a:rPr>
              <a:t>Claremont Junior School float, 1987. Courtesy </a:t>
            </a:r>
            <a:r>
              <a:rPr lang="en-GB" sz="800" b="1" dirty="0" err="1">
                <a:solidFill>
                  <a:srgbClr val="999999"/>
                </a:solidFill>
                <a:highlight>
                  <a:srgbClr val="FFFFFF"/>
                </a:highlight>
                <a:latin typeface="Arial" panose="020B0604020202020204" pitchFamily="34" charset="0"/>
              </a:rPr>
              <a:t>Locita</a:t>
            </a:r>
            <a:r>
              <a:rPr lang="en-GB" sz="800" b="1" dirty="0">
                <a:solidFill>
                  <a:srgbClr val="999999"/>
                </a:solidFill>
                <a:highlight>
                  <a:srgbClr val="FFFFFF"/>
                </a:highlight>
                <a:latin typeface="Arial" panose="020B0604020202020204" pitchFamily="34" charset="0"/>
              </a:rPr>
              <a:t> Brandy</a:t>
            </a:r>
            <a:endParaRPr sz="800" b="1" dirty="0">
              <a:solidFill>
                <a:srgbClr val="999999"/>
              </a:solidFill>
              <a:highlight>
                <a:srgbClr val="FFFFFF"/>
              </a:highlight>
              <a:latin typeface="Arial" panose="020B0604020202020204" pitchFamily="34" charset="0"/>
            </a:endParaRPr>
          </a:p>
        </p:txBody>
      </p:sp>
      <p:pic>
        <p:nvPicPr>
          <p:cNvPr id="103" name="Google Shape;103;p19"/>
          <p:cNvPicPr preferRelativeResize="0"/>
          <p:nvPr/>
        </p:nvPicPr>
        <p:blipFill>
          <a:blip r:embed="rId3">
            <a:alphaModFix/>
          </a:blip>
          <a:stretch>
            <a:fillRect/>
          </a:stretch>
        </p:blipFill>
        <p:spPr>
          <a:xfrm>
            <a:off x="177175" y="180225"/>
            <a:ext cx="7234427" cy="4850026"/>
          </a:xfrm>
          <a:prstGeom prst="rect">
            <a:avLst/>
          </a:prstGeom>
          <a:noFill/>
          <a:ln>
            <a:noFill/>
          </a:ln>
        </p:spPr>
      </p:pic>
      <p:sp>
        <p:nvSpPr>
          <p:cNvPr id="104" name="Google Shape;104;p19"/>
          <p:cNvSpPr txBox="1"/>
          <p:nvPr/>
        </p:nvSpPr>
        <p:spPr>
          <a:xfrm>
            <a:off x="5143500" y="260275"/>
            <a:ext cx="19584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u="sng" dirty="0">
                <a:latin typeface="Arial" panose="020B0604020202020204" pitchFamily="34" charset="0"/>
              </a:rPr>
              <a:t>Photograph 1</a:t>
            </a:r>
            <a:endParaRPr b="1" u="sng" dirty="0">
              <a:latin typeface="Arial" panose="020B0604020202020204" pitchFamily="34" charset="0"/>
            </a:endParaRPr>
          </a:p>
        </p:txBody>
      </p:sp>
      <p:sp>
        <p:nvSpPr>
          <p:cNvPr id="105" name="Google Shape;105;p19"/>
          <p:cNvSpPr txBox="1"/>
          <p:nvPr/>
        </p:nvSpPr>
        <p:spPr>
          <a:xfrm>
            <a:off x="7185700" y="793225"/>
            <a:ext cx="1958400" cy="378562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b="1" dirty="0">
              <a:latin typeface="Arial" panose="020B0604020202020204" pitchFamily="34" charset="0"/>
            </a:endParaRPr>
          </a:p>
          <a:p>
            <a:pPr marL="457200" lvl="0" indent="0" algn="l" rtl="0">
              <a:spcBef>
                <a:spcPts val="0"/>
              </a:spcBef>
              <a:spcAft>
                <a:spcPts val="0"/>
              </a:spcAft>
              <a:buNone/>
            </a:pPr>
            <a:r>
              <a:rPr lang="en-GB" sz="1800" b="1" dirty="0">
                <a:latin typeface="Arial" panose="020B0604020202020204" pitchFamily="34" charset="0"/>
              </a:rPr>
              <a:t>2. Describe what </a:t>
            </a:r>
            <a:r>
              <a:rPr lang="en-GB" b="1" dirty="0">
                <a:latin typeface="Arial" panose="020B0604020202020204" pitchFamily="34" charset="0"/>
              </a:rPr>
              <a:t>you </a:t>
            </a:r>
            <a:r>
              <a:rPr lang="en-GB" sz="1800" b="1" dirty="0">
                <a:latin typeface="Arial" panose="020B0604020202020204" pitchFamily="34" charset="0"/>
              </a:rPr>
              <a:t>can </a:t>
            </a:r>
            <a:r>
              <a:rPr lang="en-GB" sz="1800" b="1" dirty="0">
                <a:solidFill>
                  <a:srgbClr val="FF0000"/>
                </a:solidFill>
                <a:latin typeface="Arial" panose="020B0604020202020204" pitchFamily="34" charset="0"/>
              </a:rPr>
              <a:t>infer </a:t>
            </a:r>
            <a:r>
              <a:rPr lang="en-GB" sz="1800" b="1" dirty="0">
                <a:latin typeface="Arial" panose="020B0604020202020204" pitchFamily="34" charset="0"/>
              </a:rPr>
              <a:t>from thi</a:t>
            </a:r>
            <a:r>
              <a:rPr lang="en-GB" b="1" dirty="0">
                <a:latin typeface="Arial" panose="020B0604020202020204" pitchFamily="34" charset="0"/>
              </a:rPr>
              <a:t>s </a:t>
            </a:r>
            <a:r>
              <a:rPr lang="en-GB" sz="1800" b="1" dirty="0">
                <a:latin typeface="Arial" panose="020B0604020202020204" pitchFamily="34" charset="0"/>
              </a:rPr>
              <a:t>photograph (what does it reveal to </a:t>
            </a:r>
            <a:r>
              <a:rPr lang="en-GB" b="1" dirty="0">
                <a:latin typeface="Arial" panose="020B0604020202020204" pitchFamily="34" charset="0"/>
              </a:rPr>
              <a:t>you about carnival</a:t>
            </a:r>
            <a:r>
              <a:rPr lang="en-GB" sz="1800" b="1" dirty="0">
                <a:latin typeface="Arial" panose="020B0604020202020204" pitchFamily="34" charset="0"/>
              </a:rPr>
              <a:t>)?</a:t>
            </a:r>
          </a:p>
          <a:p>
            <a:pPr marL="457200" lvl="0" indent="0" algn="l" rtl="0">
              <a:spcBef>
                <a:spcPts val="0"/>
              </a:spcBef>
              <a:spcAft>
                <a:spcPts val="0"/>
              </a:spcAft>
              <a:buNone/>
            </a:pPr>
            <a:endParaRPr lang="en-GB" b="1" dirty="0">
              <a:latin typeface="Arial" panose="020B0604020202020204" pitchFamily="34" charset="0"/>
            </a:endParaRPr>
          </a:p>
          <a:p>
            <a:pPr marL="457200" lvl="0" indent="0" algn="l" rtl="0">
              <a:spcBef>
                <a:spcPts val="0"/>
              </a:spcBef>
              <a:spcAft>
                <a:spcPts val="0"/>
              </a:spcAft>
              <a:buNone/>
            </a:pPr>
            <a:r>
              <a:rPr lang="en-GB" sz="1800" b="1" i="1" dirty="0">
                <a:latin typeface="Arial" panose="020B0604020202020204" pitchFamily="34" charset="0"/>
              </a:rPr>
              <a:t>I think this because….</a:t>
            </a:r>
            <a:endParaRPr sz="1800" b="1" i="1" dirty="0">
              <a:latin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20"/>
          <p:cNvPicPr preferRelativeResize="0"/>
          <p:nvPr/>
        </p:nvPicPr>
        <p:blipFill>
          <a:blip r:embed="rId3">
            <a:alphaModFix/>
          </a:blip>
          <a:stretch>
            <a:fillRect/>
          </a:stretch>
        </p:blipFill>
        <p:spPr>
          <a:xfrm>
            <a:off x="177175" y="180225"/>
            <a:ext cx="3714524" cy="2490251"/>
          </a:xfrm>
          <a:prstGeom prst="rect">
            <a:avLst/>
          </a:prstGeom>
          <a:noFill/>
          <a:ln>
            <a:noFill/>
          </a:ln>
        </p:spPr>
      </p:pic>
      <p:sp>
        <p:nvSpPr>
          <p:cNvPr id="111" name="Google Shape;111;p20"/>
          <p:cNvSpPr txBox="1"/>
          <p:nvPr/>
        </p:nvSpPr>
        <p:spPr>
          <a:xfrm>
            <a:off x="4127200" y="180225"/>
            <a:ext cx="1958400"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u="sng" dirty="0">
                <a:latin typeface="Arial" panose="020B0604020202020204" pitchFamily="34" charset="0"/>
              </a:rPr>
              <a:t>Photograph 1. Example</a:t>
            </a:r>
            <a:endParaRPr b="1" u="sng" dirty="0">
              <a:latin typeface="Arial" panose="020B0604020202020204" pitchFamily="34" charset="0"/>
            </a:endParaRPr>
          </a:p>
        </p:txBody>
      </p:sp>
      <p:sp>
        <p:nvSpPr>
          <p:cNvPr id="112" name="Google Shape;112;p20"/>
          <p:cNvSpPr txBox="1"/>
          <p:nvPr/>
        </p:nvSpPr>
        <p:spPr>
          <a:xfrm>
            <a:off x="4211150" y="929550"/>
            <a:ext cx="4774500" cy="378562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b="1" i="1" dirty="0">
                <a:latin typeface="Arial" panose="020B0604020202020204" pitchFamily="34" charset="0"/>
              </a:rPr>
              <a:t>In the photograph I see a carnival float decorated with balloons with loud speakers on top. I see a person in a colourful costume and people of different races watching from the side, including children.</a:t>
            </a:r>
            <a:endParaRPr sz="1800" b="1" i="1" dirty="0">
              <a:latin typeface="Arial" panose="020B0604020202020204" pitchFamily="34" charset="0"/>
            </a:endParaRPr>
          </a:p>
          <a:p>
            <a:pPr marL="0" lvl="0" indent="0" algn="l" rtl="0">
              <a:spcBef>
                <a:spcPts val="0"/>
              </a:spcBef>
              <a:spcAft>
                <a:spcPts val="0"/>
              </a:spcAft>
              <a:buNone/>
            </a:pPr>
            <a:endParaRPr sz="1800" b="1" i="1" dirty="0">
              <a:latin typeface="Arial" panose="020B0604020202020204" pitchFamily="34" charset="0"/>
            </a:endParaRPr>
          </a:p>
          <a:p>
            <a:pPr marL="0" lvl="0" indent="0" algn="l" rtl="0">
              <a:spcBef>
                <a:spcPts val="0"/>
              </a:spcBef>
              <a:spcAft>
                <a:spcPts val="0"/>
              </a:spcAft>
              <a:buNone/>
            </a:pPr>
            <a:r>
              <a:rPr lang="en-GB" sz="1800" b="1" i="1" dirty="0">
                <a:latin typeface="Arial" panose="020B0604020202020204" pitchFamily="34" charset="0"/>
              </a:rPr>
              <a:t>This makes me think that the Manchester Caribbean Carnival is a celebratory event, with music. It is multicultural and multigenerational, bringing all sorts of people from different backgrounds together.</a:t>
            </a:r>
            <a:endParaRPr sz="1800" b="1" i="1" dirty="0">
              <a:latin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1"/>
          <p:cNvSpPr txBox="1"/>
          <p:nvPr/>
        </p:nvSpPr>
        <p:spPr>
          <a:xfrm>
            <a:off x="210700" y="675015"/>
            <a:ext cx="8564100" cy="323162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200" b="1" dirty="0">
                <a:latin typeface="Arial" panose="020B0604020202020204" pitchFamily="34" charset="0"/>
              </a:rPr>
              <a:t>Task: </a:t>
            </a:r>
            <a:r>
              <a:rPr lang="en-GB" sz="2200" dirty="0">
                <a:latin typeface="Arial" panose="020B0604020202020204" pitchFamily="34" charset="0"/>
              </a:rPr>
              <a:t>Write an analysis of Photographs 2, 3 and 4. Focus on what you </a:t>
            </a:r>
            <a:r>
              <a:rPr lang="en-GB" sz="2200" dirty="0">
                <a:solidFill>
                  <a:srgbClr val="FF0000"/>
                </a:solidFill>
                <a:latin typeface="Arial" panose="020B0604020202020204" pitchFamily="34" charset="0"/>
              </a:rPr>
              <a:t>see</a:t>
            </a:r>
            <a:r>
              <a:rPr lang="en-GB" sz="2200" dirty="0">
                <a:latin typeface="Arial" panose="020B0604020202020204" pitchFamily="34" charset="0"/>
              </a:rPr>
              <a:t> </a:t>
            </a:r>
            <a:r>
              <a:rPr lang="en-GB" sz="2200" dirty="0">
                <a:solidFill>
                  <a:srgbClr val="FF0000"/>
                </a:solidFill>
                <a:latin typeface="Arial" panose="020B0604020202020204" pitchFamily="34" charset="0"/>
              </a:rPr>
              <a:t>in</a:t>
            </a:r>
            <a:r>
              <a:rPr lang="en-GB" sz="2200" dirty="0">
                <a:latin typeface="Arial" panose="020B0604020202020204" pitchFamily="34" charset="0"/>
              </a:rPr>
              <a:t> the photographs, and what you can </a:t>
            </a:r>
            <a:r>
              <a:rPr lang="en-GB" sz="2200" dirty="0">
                <a:solidFill>
                  <a:srgbClr val="FF0000"/>
                </a:solidFill>
                <a:latin typeface="Arial" panose="020B0604020202020204" pitchFamily="34" charset="0"/>
              </a:rPr>
              <a:t>infer from </a:t>
            </a:r>
            <a:r>
              <a:rPr lang="en-GB" sz="2200" dirty="0">
                <a:latin typeface="Arial" panose="020B0604020202020204" pitchFamily="34" charset="0"/>
              </a:rPr>
              <a:t>the photographs…</a:t>
            </a:r>
            <a:endParaRPr sz="2200" dirty="0">
              <a:latin typeface="Arial" panose="020B0604020202020204" pitchFamily="34" charset="0"/>
            </a:endParaRPr>
          </a:p>
          <a:p>
            <a:pPr marL="0" lvl="0" indent="0" algn="l" rtl="0">
              <a:spcBef>
                <a:spcPts val="0"/>
              </a:spcBef>
              <a:spcAft>
                <a:spcPts val="0"/>
              </a:spcAft>
              <a:buNone/>
            </a:pPr>
            <a:endParaRPr sz="2200" dirty="0">
              <a:latin typeface="Arial" panose="020B0604020202020204" pitchFamily="34" charset="0"/>
            </a:endParaRPr>
          </a:p>
          <a:p>
            <a:pPr marL="0" lvl="0" indent="0" algn="l" rtl="0">
              <a:spcBef>
                <a:spcPts val="0"/>
              </a:spcBef>
              <a:spcAft>
                <a:spcPts val="0"/>
              </a:spcAft>
              <a:buNone/>
            </a:pPr>
            <a:endParaRPr sz="2200" dirty="0">
              <a:latin typeface="Arial" panose="020B0604020202020204" pitchFamily="34" charset="0"/>
            </a:endParaRPr>
          </a:p>
          <a:p>
            <a:pPr marL="0" lvl="0" indent="0" algn="l" rtl="0">
              <a:spcBef>
                <a:spcPts val="0"/>
              </a:spcBef>
              <a:spcAft>
                <a:spcPts val="0"/>
              </a:spcAft>
              <a:buNone/>
            </a:pPr>
            <a:r>
              <a:rPr lang="en-GB" sz="2200" b="1" i="1" dirty="0">
                <a:latin typeface="Arial" panose="020B0604020202020204" pitchFamily="34" charset="0"/>
              </a:rPr>
              <a:t>In the photograph I see…</a:t>
            </a:r>
            <a:endParaRPr sz="2200" b="1" i="1" dirty="0">
              <a:latin typeface="Arial" panose="020B0604020202020204" pitchFamily="34" charset="0"/>
            </a:endParaRPr>
          </a:p>
          <a:p>
            <a:pPr marL="0" lvl="0" indent="0" algn="l" rtl="0">
              <a:spcBef>
                <a:spcPts val="0"/>
              </a:spcBef>
              <a:spcAft>
                <a:spcPts val="0"/>
              </a:spcAft>
              <a:buNone/>
            </a:pPr>
            <a:endParaRPr sz="2200" b="1" i="1" dirty="0">
              <a:latin typeface="Arial" panose="020B0604020202020204" pitchFamily="34" charset="0"/>
            </a:endParaRPr>
          </a:p>
          <a:p>
            <a:pPr marL="0" lvl="0" indent="0" algn="l" rtl="0">
              <a:spcBef>
                <a:spcPts val="0"/>
              </a:spcBef>
              <a:spcAft>
                <a:spcPts val="0"/>
              </a:spcAft>
              <a:buNone/>
            </a:pPr>
            <a:endParaRPr sz="2200" b="1" i="1" dirty="0">
              <a:latin typeface="Arial" panose="020B0604020202020204" pitchFamily="34" charset="0"/>
            </a:endParaRPr>
          </a:p>
          <a:p>
            <a:pPr marL="0" lvl="0" indent="0" algn="l" rtl="0">
              <a:spcBef>
                <a:spcPts val="0"/>
              </a:spcBef>
              <a:spcAft>
                <a:spcPts val="0"/>
              </a:spcAft>
              <a:buNone/>
            </a:pPr>
            <a:r>
              <a:rPr lang="en-GB" sz="2200" b="1" i="1" dirty="0">
                <a:latin typeface="Arial" panose="020B0604020202020204" pitchFamily="34" charset="0"/>
              </a:rPr>
              <a:t>This photograph makes me think...</a:t>
            </a:r>
            <a:endParaRPr sz="2200" b="1" i="1" dirty="0">
              <a:latin typeface="Arial" panose="020B0604020202020204" pitchFamily="34" charset="0"/>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9838</TotalTime>
  <Words>987</Words>
  <Application>Microsoft Office PowerPoint</Application>
  <PresentationFormat>On-screen Show (16:9)</PresentationFormat>
  <Paragraphs>92</Paragraphs>
  <Slides>14</Slides>
  <Notes>12</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14</vt:i4>
      </vt:variant>
    </vt:vector>
  </HeadingPairs>
  <TitlesOfParts>
    <vt:vector size="16" baseType="lpstr">
      <vt:lpstr>Arial</vt:lpstr>
      <vt:lpstr>Office Theme</vt:lpstr>
      <vt:lpstr>PowerPoint Presentation</vt:lpstr>
      <vt:lpstr>Carnival – the basics!</vt:lpstr>
      <vt:lpstr>PowerPoint Presentation</vt:lpstr>
      <vt:lpstr>How useful were newspaper articles for telling us about the significance of carnival to the Manchester community in the 1970s?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Reflection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McHarg, Catherine</cp:lastModifiedBy>
  <cp:revision>13</cp:revision>
  <dcterms:modified xsi:type="dcterms:W3CDTF">2022-06-01T10:13:34Z</dcterms:modified>
</cp:coreProperties>
</file>