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9"/>
  </p:notesMasterIdLst>
  <p:sldIdLst>
    <p:sldId id="265" r:id="rId2"/>
    <p:sldId id="256" r:id="rId3"/>
    <p:sldId id="276" r:id="rId4"/>
    <p:sldId id="277" r:id="rId5"/>
    <p:sldId id="278" r:id="rId6"/>
    <p:sldId id="274" r:id="rId7"/>
    <p:sldId id="267" r:id="rId8"/>
    <p:sldId id="257" r:id="rId9"/>
    <p:sldId id="268" r:id="rId10"/>
    <p:sldId id="260" r:id="rId11"/>
    <p:sldId id="261" r:id="rId12"/>
    <p:sldId id="270" r:id="rId13"/>
    <p:sldId id="262" r:id="rId14"/>
    <p:sldId id="264" r:id="rId15"/>
    <p:sldId id="279" r:id="rId16"/>
    <p:sldId id="272" r:id="rId17"/>
    <p:sldId id="269" r:id="rId18"/>
  </p:sldIdLst>
  <p:sldSz cx="9144000" cy="5143500" type="screen16x9"/>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D6B9"/>
    <a:srgbClr val="CFD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B81BD3-5317-4A64-804D-50FB6FA33FFB}" v="141" dt="2022-06-01T09:23:10.3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F3B81BD3-5317-4A64-804D-50FB6FA33FFB}"/>
    <pc:docChg chg="undo custSel addSld delSld modSld sldOrd">
      <pc:chgData name="McHarg, Catherine" userId="88b8f76c-9ae3-4745-88eb-fe0667a22af5" providerId="ADAL" clId="{F3B81BD3-5317-4A64-804D-50FB6FA33FFB}" dt="2022-06-01T14:12:36.383" v="267" actId="13926"/>
      <pc:docMkLst>
        <pc:docMk/>
      </pc:docMkLst>
      <pc:sldChg chg="modSp">
        <pc:chgData name="McHarg, Catherine" userId="88b8f76c-9ae3-4745-88eb-fe0667a22af5" providerId="ADAL" clId="{F3B81BD3-5317-4A64-804D-50FB6FA33FFB}" dt="2022-06-01T07:40:43.767" v="18" actId="14100"/>
        <pc:sldMkLst>
          <pc:docMk/>
          <pc:sldMk cId="0" sldId="256"/>
        </pc:sldMkLst>
        <pc:spChg chg="mod">
          <ac:chgData name="McHarg, Catherine" userId="88b8f76c-9ae3-4745-88eb-fe0667a22af5" providerId="ADAL" clId="{F3B81BD3-5317-4A64-804D-50FB6FA33FFB}" dt="2022-06-01T07:40:43.767" v="18" actId="14100"/>
          <ac:spMkLst>
            <pc:docMk/>
            <pc:sldMk cId="0" sldId="256"/>
            <ac:spMk id="57" creationId="{00000000-0000-0000-0000-000000000000}"/>
          </ac:spMkLst>
        </pc:spChg>
      </pc:sldChg>
      <pc:sldChg chg="modSp">
        <pc:chgData name="McHarg, Catherine" userId="88b8f76c-9ae3-4745-88eb-fe0667a22af5" providerId="ADAL" clId="{F3B81BD3-5317-4A64-804D-50FB6FA33FFB}" dt="2022-06-01T07:36:12.517" v="13" actId="1076"/>
        <pc:sldMkLst>
          <pc:docMk/>
          <pc:sldMk cId="0" sldId="257"/>
        </pc:sldMkLst>
        <pc:spChg chg="mod">
          <ac:chgData name="McHarg, Catherine" userId="88b8f76c-9ae3-4745-88eb-fe0667a22af5" providerId="ADAL" clId="{F3B81BD3-5317-4A64-804D-50FB6FA33FFB}" dt="2022-06-01T07:35:11.069" v="11" actId="1076"/>
          <ac:spMkLst>
            <pc:docMk/>
            <pc:sldMk cId="0" sldId="257"/>
            <ac:spMk id="64" creationId="{00000000-0000-0000-0000-000000000000}"/>
          </ac:spMkLst>
        </pc:spChg>
        <pc:spChg chg="mod">
          <ac:chgData name="McHarg, Catherine" userId="88b8f76c-9ae3-4745-88eb-fe0667a22af5" providerId="ADAL" clId="{F3B81BD3-5317-4A64-804D-50FB6FA33FFB}" dt="2022-06-01T07:36:08.910" v="12" actId="1076"/>
          <ac:spMkLst>
            <pc:docMk/>
            <pc:sldMk cId="0" sldId="257"/>
            <ac:spMk id="65" creationId="{00000000-0000-0000-0000-000000000000}"/>
          </ac:spMkLst>
        </pc:spChg>
        <pc:spChg chg="mod">
          <ac:chgData name="McHarg, Catherine" userId="88b8f76c-9ae3-4745-88eb-fe0667a22af5" providerId="ADAL" clId="{F3B81BD3-5317-4A64-804D-50FB6FA33FFB}" dt="2022-06-01T07:36:12.517" v="13" actId="1076"/>
          <ac:spMkLst>
            <pc:docMk/>
            <pc:sldMk cId="0" sldId="257"/>
            <ac:spMk id="67" creationId="{00000000-0000-0000-0000-000000000000}"/>
          </ac:spMkLst>
        </pc:spChg>
      </pc:sldChg>
      <pc:sldChg chg="modSp">
        <pc:chgData name="McHarg, Catherine" userId="88b8f76c-9ae3-4745-88eb-fe0667a22af5" providerId="ADAL" clId="{F3B81BD3-5317-4A64-804D-50FB6FA33FFB}" dt="2022-06-01T07:44:38.829" v="46" actId="255"/>
        <pc:sldMkLst>
          <pc:docMk/>
          <pc:sldMk cId="0" sldId="260"/>
        </pc:sldMkLst>
        <pc:spChg chg="mod">
          <ac:chgData name="McHarg, Catherine" userId="88b8f76c-9ae3-4745-88eb-fe0667a22af5" providerId="ADAL" clId="{F3B81BD3-5317-4A64-804D-50FB6FA33FFB}" dt="2022-06-01T07:44:38.829" v="46" actId="255"/>
          <ac:spMkLst>
            <pc:docMk/>
            <pc:sldMk cId="0" sldId="260"/>
            <ac:spMk id="84" creationId="{00000000-0000-0000-0000-000000000000}"/>
          </ac:spMkLst>
        </pc:spChg>
      </pc:sldChg>
      <pc:sldChg chg="modSp">
        <pc:chgData name="McHarg, Catherine" userId="88b8f76c-9ae3-4745-88eb-fe0667a22af5" providerId="ADAL" clId="{F3B81BD3-5317-4A64-804D-50FB6FA33FFB}" dt="2022-06-01T07:46:04.295" v="49" actId="1076"/>
        <pc:sldMkLst>
          <pc:docMk/>
          <pc:sldMk cId="0" sldId="261"/>
        </pc:sldMkLst>
        <pc:spChg chg="mod">
          <ac:chgData name="McHarg, Catherine" userId="88b8f76c-9ae3-4745-88eb-fe0667a22af5" providerId="ADAL" clId="{F3B81BD3-5317-4A64-804D-50FB6FA33FFB}" dt="2022-06-01T07:46:04.295" v="49" actId="1076"/>
          <ac:spMkLst>
            <pc:docMk/>
            <pc:sldMk cId="0" sldId="261"/>
            <ac:spMk id="92" creationId="{00000000-0000-0000-0000-000000000000}"/>
          </ac:spMkLst>
        </pc:spChg>
      </pc:sldChg>
      <pc:sldChg chg="modSp">
        <pc:chgData name="McHarg, Catherine" userId="88b8f76c-9ae3-4745-88eb-fe0667a22af5" providerId="ADAL" clId="{F3B81BD3-5317-4A64-804D-50FB6FA33FFB}" dt="2022-06-01T07:56:53.410" v="161" actId="20577"/>
        <pc:sldMkLst>
          <pc:docMk/>
          <pc:sldMk cId="0" sldId="262"/>
        </pc:sldMkLst>
        <pc:spChg chg="mod">
          <ac:chgData name="McHarg, Catherine" userId="88b8f76c-9ae3-4745-88eb-fe0667a22af5" providerId="ADAL" clId="{F3B81BD3-5317-4A64-804D-50FB6FA33FFB}" dt="2022-06-01T07:56:53.410" v="161" actId="20577"/>
          <ac:spMkLst>
            <pc:docMk/>
            <pc:sldMk cId="0" sldId="262"/>
            <ac:spMk id="98" creationId="{00000000-0000-0000-0000-000000000000}"/>
          </ac:spMkLst>
        </pc:spChg>
      </pc:sldChg>
      <pc:sldChg chg="modSp modNotesTx">
        <pc:chgData name="McHarg, Catherine" userId="88b8f76c-9ae3-4745-88eb-fe0667a22af5" providerId="ADAL" clId="{F3B81BD3-5317-4A64-804D-50FB6FA33FFB}" dt="2022-06-01T07:59:07.458" v="247" actId="20577"/>
        <pc:sldMkLst>
          <pc:docMk/>
          <pc:sldMk cId="0" sldId="264"/>
        </pc:sldMkLst>
        <pc:spChg chg="mod">
          <ac:chgData name="McHarg, Catherine" userId="88b8f76c-9ae3-4745-88eb-fe0667a22af5" providerId="ADAL" clId="{F3B81BD3-5317-4A64-804D-50FB6FA33FFB}" dt="2022-06-01T07:58:00.440" v="202" actId="114"/>
          <ac:spMkLst>
            <pc:docMk/>
            <pc:sldMk cId="0" sldId="264"/>
            <ac:spMk id="111" creationId="{00000000-0000-0000-0000-000000000000}"/>
          </ac:spMkLst>
        </pc:spChg>
      </pc:sldChg>
      <pc:sldChg chg="modSp">
        <pc:chgData name="McHarg, Catherine" userId="88b8f76c-9ae3-4745-88eb-fe0667a22af5" providerId="ADAL" clId="{F3B81BD3-5317-4A64-804D-50FB6FA33FFB}" dt="2022-06-01T08:13:11.422" v="255" actId="20577"/>
        <pc:sldMkLst>
          <pc:docMk/>
          <pc:sldMk cId="1841160661" sldId="265"/>
        </pc:sldMkLst>
        <pc:spChg chg="mod">
          <ac:chgData name="McHarg, Catherine" userId="88b8f76c-9ae3-4745-88eb-fe0667a22af5" providerId="ADAL" clId="{F3B81BD3-5317-4A64-804D-50FB6FA33FFB}" dt="2022-06-01T08:13:11.422" v="255" actId="20577"/>
          <ac:spMkLst>
            <pc:docMk/>
            <pc:sldMk cId="1841160661" sldId="265"/>
            <ac:spMk id="2" creationId="{00000000-0000-0000-0000-000000000000}"/>
          </ac:spMkLst>
        </pc:spChg>
      </pc:sldChg>
      <pc:sldChg chg="del">
        <pc:chgData name="McHarg, Catherine" userId="88b8f76c-9ae3-4745-88eb-fe0667a22af5" providerId="ADAL" clId="{F3B81BD3-5317-4A64-804D-50FB6FA33FFB}" dt="2022-06-01T07:43:58.184" v="45" actId="2696"/>
        <pc:sldMkLst>
          <pc:docMk/>
          <pc:sldMk cId="393588412" sldId="266"/>
        </pc:sldMkLst>
      </pc:sldChg>
      <pc:sldChg chg="delSp modSp">
        <pc:chgData name="McHarg, Catherine" userId="88b8f76c-9ae3-4745-88eb-fe0667a22af5" providerId="ADAL" clId="{F3B81BD3-5317-4A64-804D-50FB6FA33FFB}" dt="2022-06-01T07:34:33.697" v="10" actId="255"/>
        <pc:sldMkLst>
          <pc:docMk/>
          <pc:sldMk cId="715898473" sldId="267"/>
        </pc:sldMkLst>
        <pc:spChg chg="del">
          <ac:chgData name="McHarg, Catherine" userId="88b8f76c-9ae3-4745-88eb-fe0667a22af5" providerId="ADAL" clId="{F3B81BD3-5317-4A64-804D-50FB6FA33FFB}" dt="2022-06-01T07:33:37.440" v="0" actId="478"/>
          <ac:spMkLst>
            <pc:docMk/>
            <pc:sldMk cId="715898473" sldId="267"/>
            <ac:spMk id="2" creationId="{08EA4E47-2862-4921-A695-FF737B990AAB}"/>
          </ac:spMkLst>
        </pc:spChg>
        <pc:spChg chg="mod">
          <ac:chgData name="McHarg, Catherine" userId="88b8f76c-9ae3-4745-88eb-fe0667a22af5" providerId="ADAL" clId="{F3B81BD3-5317-4A64-804D-50FB6FA33FFB}" dt="2022-06-01T07:34:33.697" v="10" actId="255"/>
          <ac:spMkLst>
            <pc:docMk/>
            <pc:sldMk cId="715898473" sldId="267"/>
            <ac:spMk id="3" creationId="{C11DAC29-58B5-4B34-8A35-91560BBFE7A2}"/>
          </ac:spMkLst>
        </pc:spChg>
      </pc:sldChg>
      <pc:sldChg chg="modSp">
        <pc:chgData name="McHarg, Catherine" userId="88b8f76c-9ae3-4745-88eb-fe0667a22af5" providerId="ADAL" clId="{F3B81BD3-5317-4A64-804D-50FB6FA33FFB}" dt="2022-06-01T14:12:36.383" v="267" actId="13926"/>
        <pc:sldMkLst>
          <pc:docMk/>
          <pc:sldMk cId="337798336" sldId="268"/>
        </pc:sldMkLst>
        <pc:spChg chg="mod">
          <ac:chgData name="McHarg, Catherine" userId="88b8f76c-9ae3-4745-88eb-fe0667a22af5" providerId="ADAL" clId="{F3B81BD3-5317-4A64-804D-50FB6FA33FFB}" dt="2022-06-01T14:12:36.383" v="267" actId="13926"/>
          <ac:spMkLst>
            <pc:docMk/>
            <pc:sldMk cId="337798336" sldId="268"/>
            <ac:spMk id="5" creationId="{EC6B6313-2C7C-41E0-9A8A-420E0C55EA0C}"/>
          </ac:spMkLst>
        </pc:spChg>
      </pc:sldChg>
      <pc:sldChg chg="modSp">
        <pc:chgData name="McHarg, Catherine" userId="88b8f76c-9ae3-4745-88eb-fe0667a22af5" providerId="ADAL" clId="{F3B81BD3-5317-4A64-804D-50FB6FA33FFB}" dt="2022-06-01T10:13:15.251" v="266" actId="14100"/>
        <pc:sldMkLst>
          <pc:docMk/>
          <pc:sldMk cId="1849756302" sldId="269"/>
        </pc:sldMkLst>
        <pc:spChg chg="mod">
          <ac:chgData name="McHarg, Catherine" userId="88b8f76c-9ae3-4745-88eb-fe0667a22af5" providerId="ADAL" clId="{F3B81BD3-5317-4A64-804D-50FB6FA33FFB}" dt="2022-06-01T09:23:18.490" v="257" actId="255"/>
          <ac:spMkLst>
            <pc:docMk/>
            <pc:sldMk cId="1849756302" sldId="269"/>
            <ac:spMk id="2" creationId="{87F2D206-4370-4EDC-81AE-C11DA99D28B7}"/>
          </ac:spMkLst>
        </pc:spChg>
        <pc:spChg chg="mod">
          <ac:chgData name="McHarg, Catherine" userId="88b8f76c-9ae3-4745-88eb-fe0667a22af5" providerId="ADAL" clId="{F3B81BD3-5317-4A64-804D-50FB6FA33FFB}" dt="2022-06-01T10:11:21.067" v="262" actId="255"/>
          <ac:spMkLst>
            <pc:docMk/>
            <pc:sldMk cId="1849756302" sldId="269"/>
            <ac:spMk id="3" creationId="{09C66F7D-5E2C-4700-A42A-B24F09CC4B1E}"/>
          </ac:spMkLst>
        </pc:spChg>
        <pc:graphicFrameChg chg="mod modGraphic">
          <ac:chgData name="McHarg, Catherine" userId="88b8f76c-9ae3-4745-88eb-fe0667a22af5" providerId="ADAL" clId="{F3B81BD3-5317-4A64-804D-50FB6FA33FFB}" dt="2022-06-01T10:13:15.251" v="266" actId="14100"/>
          <ac:graphicFrameMkLst>
            <pc:docMk/>
            <pc:sldMk cId="1849756302" sldId="269"/>
            <ac:graphicFrameMk id="4" creationId="{520B7446-3E31-4929-8D49-957DAAB40036}"/>
          </ac:graphicFrameMkLst>
        </pc:graphicFrameChg>
      </pc:sldChg>
      <pc:sldChg chg="modSp">
        <pc:chgData name="McHarg, Catherine" userId="88b8f76c-9ae3-4745-88eb-fe0667a22af5" providerId="ADAL" clId="{F3B81BD3-5317-4A64-804D-50FB6FA33FFB}" dt="2022-06-01T09:34:36.173" v="261" actId="113"/>
        <pc:sldMkLst>
          <pc:docMk/>
          <pc:sldMk cId="688486862" sldId="270"/>
        </pc:sldMkLst>
        <pc:spChg chg="mod">
          <ac:chgData name="McHarg, Catherine" userId="88b8f76c-9ae3-4745-88eb-fe0667a22af5" providerId="ADAL" clId="{F3B81BD3-5317-4A64-804D-50FB6FA33FFB}" dt="2022-06-01T09:34:36.173" v="261" actId="113"/>
          <ac:spMkLst>
            <pc:docMk/>
            <pc:sldMk cId="688486862" sldId="270"/>
            <ac:spMk id="3" creationId="{325B12C3-6C7C-423B-9D42-3C3939391432}"/>
          </ac:spMkLst>
        </pc:spChg>
      </pc:sldChg>
      <pc:sldChg chg="modSp modNotesTx">
        <pc:chgData name="McHarg, Catherine" userId="88b8f76c-9ae3-4745-88eb-fe0667a22af5" providerId="ADAL" clId="{F3B81BD3-5317-4A64-804D-50FB6FA33FFB}" dt="2022-06-01T07:59:15.284" v="248" actId="5793"/>
        <pc:sldMkLst>
          <pc:docMk/>
          <pc:sldMk cId="1489231847" sldId="272"/>
        </pc:sldMkLst>
        <pc:spChg chg="mod">
          <ac:chgData name="McHarg, Catherine" userId="88b8f76c-9ae3-4745-88eb-fe0667a22af5" providerId="ADAL" clId="{F3B81BD3-5317-4A64-804D-50FB6FA33FFB}" dt="2022-06-01T07:55:54.408" v="150" actId="207"/>
          <ac:spMkLst>
            <pc:docMk/>
            <pc:sldMk cId="1489231847" sldId="272"/>
            <ac:spMk id="2" creationId="{F4C4318A-6652-41A0-84C1-4C3BBCFE5B5D}"/>
          </ac:spMkLst>
        </pc:spChg>
        <pc:spChg chg="mod">
          <ac:chgData name="McHarg, Catherine" userId="88b8f76c-9ae3-4745-88eb-fe0667a22af5" providerId="ADAL" clId="{F3B81BD3-5317-4A64-804D-50FB6FA33FFB}" dt="2022-06-01T07:56:04.671" v="151" actId="1076"/>
          <ac:spMkLst>
            <pc:docMk/>
            <pc:sldMk cId="1489231847" sldId="272"/>
            <ac:spMk id="3" creationId="{923CB9B7-A88A-42BE-BA5A-E0941DFD9FC3}"/>
          </ac:spMkLst>
        </pc:spChg>
        <pc:spChg chg="mod">
          <ac:chgData name="McHarg, Catherine" userId="88b8f76c-9ae3-4745-88eb-fe0667a22af5" providerId="ADAL" clId="{F3B81BD3-5317-4A64-804D-50FB6FA33FFB}" dt="2022-06-01T07:51:01.678" v="73" actId="20577"/>
          <ac:spMkLst>
            <pc:docMk/>
            <pc:sldMk cId="1489231847" sldId="272"/>
            <ac:spMk id="6" creationId="{61F35EC5-8EEB-4B5D-9E60-3A49DB78AA9F}"/>
          </ac:spMkLst>
        </pc:spChg>
        <pc:spChg chg="mod">
          <ac:chgData name="McHarg, Catherine" userId="88b8f76c-9ae3-4745-88eb-fe0667a22af5" providerId="ADAL" clId="{F3B81BD3-5317-4A64-804D-50FB6FA33FFB}" dt="2022-06-01T07:59:00.515" v="246" actId="1076"/>
          <ac:spMkLst>
            <pc:docMk/>
            <pc:sldMk cId="1489231847" sldId="272"/>
            <ac:spMk id="7" creationId="{76AA8B72-A97B-474F-B9D0-7805D01E4922}"/>
          </ac:spMkLst>
        </pc:spChg>
      </pc:sldChg>
      <pc:sldChg chg="del">
        <pc:chgData name="McHarg, Catherine" userId="88b8f76c-9ae3-4745-88eb-fe0667a22af5" providerId="ADAL" clId="{F3B81BD3-5317-4A64-804D-50FB6FA33FFB}" dt="2022-06-01T07:42:34.667" v="32" actId="2696"/>
        <pc:sldMkLst>
          <pc:docMk/>
          <pc:sldMk cId="4247011986" sldId="273"/>
        </pc:sldMkLst>
      </pc:sldChg>
      <pc:sldChg chg="del">
        <pc:chgData name="McHarg, Catherine" userId="88b8f76c-9ae3-4745-88eb-fe0667a22af5" providerId="ADAL" clId="{F3B81BD3-5317-4A64-804D-50FB6FA33FFB}" dt="2022-06-01T07:43:20.488" v="39" actId="2696"/>
        <pc:sldMkLst>
          <pc:docMk/>
          <pc:sldMk cId="672016146" sldId="275"/>
        </pc:sldMkLst>
      </pc:sldChg>
      <pc:sldChg chg="addSp delSp modSp add ord">
        <pc:chgData name="McHarg, Catherine" userId="88b8f76c-9ae3-4745-88eb-fe0667a22af5" providerId="ADAL" clId="{F3B81BD3-5317-4A64-804D-50FB6FA33FFB}" dt="2022-06-01T07:43:52.964" v="44" actId="1076"/>
        <pc:sldMkLst>
          <pc:docMk/>
          <pc:sldMk cId="99236518" sldId="276"/>
        </pc:sldMkLst>
        <pc:picChg chg="del">
          <ac:chgData name="McHarg, Catherine" userId="88b8f76c-9ae3-4745-88eb-fe0667a22af5" providerId="ADAL" clId="{F3B81BD3-5317-4A64-804D-50FB6FA33FFB}" dt="2022-06-01T07:41:44.459" v="23" actId="478"/>
          <ac:picMkLst>
            <pc:docMk/>
            <pc:sldMk cId="99236518" sldId="276"/>
            <ac:picMk id="9" creationId="{B4812CA2-8D93-4DEE-86F3-1B310F279FE3}"/>
          </ac:picMkLst>
        </pc:picChg>
        <pc:picChg chg="add mod modCrop">
          <ac:chgData name="McHarg, Catherine" userId="88b8f76c-9ae3-4745-88eb-fe0667a22af5" providerId="ADAL" clId="{F3B81BD3-5317-4A64-804D-50FB6FA33FFB}" dt="2022-06-01T07:43:52.964" v="44" actId="1076"/>
          <ac:picMkLst>
            <pc:docMk/>
            <pc:sldMk cId="99236518" sldId="276"/>
            <ac:picMk id="10" creationId="{7AB40E47-E7DB-496B-A9C3-A441DB7BCA0D}"/>
          </ac:picMkLst>
        </pc:picChg>
      </pc:sldChg>
      <pc:sldChg chg="addSp delSp modSp add">
        <pc:chgData name="McHarg, Catherine" userId="88b8f76c-9ae3-4745-88eb-fe0667a22af5" providerId="ADAL" clId="{F3B81BD3-5317-4A64-804D-50FB6FA33FFB}" dt="2022-06-01T07:43:10.842" v="38" actId="1076"/>
        <pc:sldMkLst>
          <pc:docMk/>
          <pc:sldMk cId="2181526615" sldId="277"/>
        </pc:sldMkLst>
        <pc:picChg chg="del">
          <ac:chgData name="McHarg, Catherine" userId="88b8f76c-9ae3-4745-88eb-fe0667a22af5" providerId="ADAL" clId="{F3B81BD3-5317-4A64-804D-50FB6FA33FFB}" dt="2022-06-01T07:41:46.439" v="24" actId="478"/>
          <ac:picMkLst>
            <pc:docMk/>
            <pc:sldMk cId="2181526615" sldId="277"/>
            <ac:picMk id="9" creationId="{B4812CA2-8D93-4DEE-86F3-1B310F279FE3}"/>
          </ac:picMkLst>
        </pc:picChg>
        <pc:picChg chg="add mod modCrop">
          <ac:chgData name="McHarg, Catherine" userId="88b8f76c-9ae3-4745-88eb-fe0667a22af5" providerId="ADAL" clId="{F3B81BD3-5317-4A64-804D-50FB6FA33FFB}" dt="2022-06-01T07:43:10.842" v="38" actId="1076"/>
          <ac:picMkLst>
            <pc:docMk/>
            <pc:sldMk cId="2181526615" sldId="277"/>
            <ac:picMk id="10" creationId="{63430A5A-8A8C-4844-BA9D-54481326E81B}"/>
          </ac:picMkLst>
        </pc:picChg>
      </pc:sldChg>
      <pc:sldChg chg="addSp delSp modSp add">
        <pc:chgData name="McHarg, Catherine" userId="88b8f76c-9ae3-4745-88eb-fe0667a22af5" providerId="ADAL" clId="{F3B81BD3-5317-4A64-804D-50FB6FA33FFB}" dt="2022-06-01T07:42:26.320" v="31" actId="1076"/>
        <pc:sldMkLst>
          <pc:docMk/>
          <pc:sldMk cId="3992219137" sldId="278"/>
        </pc:sldMkLst>
        <pc:picChg chg="del">
          <ac:chgData name="McHarg, Catherine" userId="88b8f76c-9ae3-4745-88eb-fe0667a22af5" providerId="ADAL" clId="{F3B81BD3-5317-4A64-804D-50FB6FA33FFB}" dt="2022-06-01T07:41:48.399" v="25" actId="478"/>
          <ac:picMkLst>
            <pc:docMk/>
            <pc:sldMk cId="3992219137" sldId="278"/>
            <ac:picMk id="9" creationId="{B4812CA2-8D93-4DEE-86F3-1B310F279FE3}"/>
          </ac:picMkLst>
        </pc:picChg>
        <pc:picChg chg="add mod modCrop">
          <ac:chgData name="McHarg, Catherine" userId="88b8f76c-9ae3-4745-88eb-fe0667a22af5" providerId="ADAL" clId="{F3B81BD3-5317-4A64-804D-50FB6FA33FFB}" dt="2022-06-01T07:42:26.320" v="31" actId="1076"/>
          <ac:picMkLst>
            <pc:docMk/>
            <pc:sldMk cId="3992219137" sldId="278"/>
            <ac:picMk id="10" creationId="{6A5D7C33-0E60-47AA-AF9F-3FD76BC240E1}"/>
          </ac:picMkLst>
        </pc:picChg>
      </pc:sldChg>
      <pc:sldChg chg="add">
        <pc:chgData name="McHarg, Catherine" userId="88b8f76c-9ae3-4745-88eb-fe0667a22af5" providerId="ADAL" clId="{F3B81BD3-5317-4A64-804D-50FB6FA33FFB}" dt="2022-06-01T07:57:05.038" v="162"/>
        <pc:sldMkLst>
          <pc:docMk/>
          <pc:sldMk cId="2384900025"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rive.google.com/file/d/1b1Pp2iKLb7iPjFq8RswrsdHvAkxm6PCX/vie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latin typeface="Arial" panose="020B0604020202020204" pitchFamily="34" charset="0"/>
              </a:rPr>
              <a:pPr>
                <a:defRPr/>
              </a:pPr>
              <a:t>1</a:t>
            </a:fld>
            <a:endParaRPr lang="en-GB" dirty="0">
              <a:latin typeface="Arial" panose="020B0604020202020204" pitchFamily="34" charset="0"/>
            </a:endParaRPr>
          </a:p>
        </p:txBody>
      </p:sp>
      <p:sp>
        <p:nvSpPr>
          <p:cNvPr id="2" name="Footer Placeholder 1"/>
          <p:cNvSpPr>
            <a:spLocks noGrp="1"/>
          </p:cNvSpPr>
          <p:nvPr>
            <p:ph type="ftr" sz="quarter" idx="4"/>
          </p:nvPr>
        </p:nvSpPr>
        <p:spPr/>
        <p:txBody>
          <a:bodyPr/>
          <a:lstStyle/>
          <a:p>
            <a:pPr>
              <a:defRPr/>
            </a:pPr>
            <a:r>
              <a:rPr lang="en-GB" dirty="0">
                <a:latin typeface="Arial" panose="020B0604020202020204" pitchFamily="34" charset="0"/>
              </a:rPr>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PRINT this slide and hand out to students</a:t>
            </a:r>
          </a:p>
          <a:p>
            <a:endParaRPr lang="en-GB" dirty="0"/>
          </a:p>
        </p:txBody>
      </p:sp>
    </p:spTree>
    <p:extLst>
      <p:ext uri="{BB962C8B-B14F-4D97-AF65-F5344CB8AC3E}">
        <p14:creationId xmlns:p14="http://schemas.microsoft.com/office/powerpoint/2010/main" val="4190501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dfe72887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dfe72887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This information came from </a:t>
            </a:r>
            <a:r>
              <a:rPr lang="en-GB" sz="1100" b="0" i="0" u="sng" strike="noStrike" cap="none" dirty="0">
                <a:solidFill>
                  <a:srgbClr val="000000"/>
                </a:solidFill>
                <a:effectLst/>
                <a:latin typeface="Arial"/>
                <a:ea typeface="Arial"/>
                <a:cs typeface="Arial"/>
                <a:sym typeface="Arial"/>
                <a:hlinkClick r:id="rId3"/>
              </a:rPr>
              <a:t>https://drive.google.com/file/d/1b1Pp2iKLb7iPjFq8RswrsdHvAkxm6PCX/view</a:t>
            </a:r>
            <a:r>
              <a:rPr lang="en-GB"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Image - </a:t>
            </a:r>
            <a:r>
              <a:rPr lang="en-GB" dirty="0" err="1"/>
              <a:t>Pixaby</a:t>
            </a:r>
            <a:endParaRPr lang="en-GB" dirty="0"/>
          </a:p>
        </p:txBody>
      </p:sp>
    </p:spTree>
    <p:extLst>
      <p:ext uri="{BB962C8B-B14F-4D97-AF65-F5344CB8AC3E}">
        <p14:creationId xmlns:p14="http://schemas.microsoft.com/office/powerpoint/2010/main" val="9080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dfe728873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dfe728873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dfe728873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dfe728873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dfe728873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dfe728873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f9e075c2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f9e075c2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PRINT this slide and hand out to students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f9e075c2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f9e075c2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Could be used as  help sheet - with some key points highlighted</a:t>
            </a:r>
            <a:endParaRPr/>
          </a:p>
        </p:txBody>
      </p:sp>
    </p:spTree>
    <p:extLst>
      <p:ext uri="{BB962C8B-B14F-4D97-AF65-F5344CB8AC3E}">
        <p14:creationId xmlns:p14="http://schemas.microsoft.com/office/powerpoint/2010/main" val="2501321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267477"/>
            <a:ext cx="8229600" cy="857250"/>
          </a:xfrm>
          <a:prstGeom prst="rect">
            <a:avLst/>
          </a:prstGeom>
        </p:spPr>
        <p:txBody>
          <a:bodyPr rtlCol="0">
            <a:normAutofit/>
          </a:bodyPr>
          <a:lstStyle/>
          <a:p>
            <a:r>
              <a:rPr lang="en-US"/>
              <a:t>Click to edit Master title style</a:t>
            </a:r>
            <a:endParaRPr lang="en-US" dirty="0"/>
          </a:p>
        </p:txBody>
      </p:sp>
      <p:sp>
        <p:nvSpPr>
          <p:cNvPr id="9" name="Text Placeholder 2"/>
          <p:cNvSpPr>
            <a:spLocks noGrp="1"/>
          </p:cNvSpPr>
          <p:nvPr>
            <p:ph idx="1"/>
          </p:nvPr>
        </p:nvSpPr>
        <p:spPr>
          <a:xfrm>
            <a:off x="457200" y="2272085"/>
            <a:ext cx="8229600" cy="2322537"/>
          </a:xfrm>
          <a:prstGeom prst="rect">
            <a:avLst/>
          </a:prstGeom>
        </p:spPr>
        <p:txBody>
          <a:bodyPr rtlCol="0">
            <a:normAutofit/>
          </a:body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457200" y="4767739"/>
            <a:ext cx="2133600" cy="272891"/>
          </a:xfrm>
          <a:prstGeom prst="rect">
            <a:avLst/>
          </a:prstGeom>
        </p:spPr>
        <p:txBody>
          <a:bodyPr/>
          <a:lstStyle>
            <a:lvl1pPr fontAlgn="auto">
              <a:spcBef>
                <a:spcPts val="0"/>
              </a:spcBef>
              <a:spcAft>
                <a:spcPts val="0"/>
              </a:spcAft>
              <a:defRPr sz="1260" smtClean="0">
                <a:latin typeface="Arial" panose="020B0604020202020204" pitchFamily="34" charset="0"/>
                <a:cs typeface="Arial" panose="020B0604020202020204" pitchFamily="34" charset="0"/>
              </a:defRPr>
            </a:lvl1pPr>
          </a:lstStyle>
          <a:p>
            <a:pPr>
              <a:defRPr/>
            </a:pPr>
            <a:fld id="{5A2ED341-97B6-413B-A703-AD87D8284B13}" type="datetimeFigureOut">
              <a:rPr lang="en-US" smtClean="0"/>
              <a:pPr>
                <a:defRPr/>
              </a:pPr>
              <a:t>6/1/2022</a:t>
            </a:fld>
            <a:endParaRPr lang="en-US" dirty="0"/>
          </a:p>
        </p:txBody>
      </p:sp>
      <p:sp>
        <p:nvSpPr>
          <p:cNvPr id="6" name="Slide Number Placeholder 5"/>
          <p:cNvSpPr>
            <a:spLocks noGrp="1"/>
          </p:cNvSpPr>
          <p:nvPr>
            <p:ph type="sldNum" sz="quarter" idx="11"/>
          </p:nvPr>
        </p:nvSpPr>
        <p:spPr>
          <a:xfrm>
            <a:off x="6553200" y="4767739"/>
            <a:ext cx="2133600" cy="272891"/>
          </a:xfrm>
          <a:prstGeom prst="rect">
            <a:avLst/>
          </a:prstGeom>
        </p:spPr>
        <p:txBody>
          <a:bodyPr/>
          <a:lstStyle>
            <a:lvl1pPr fontAlgn="auto">
              <a:spcBef>
                <a:spcPts val="0"/>
              </a:spcBef>
              <a:spcAft>
                <a:spcPts val="0"/>
              </a:spcAft>
              <a:defRPr sz="1260" smtClean="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81007979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dirty="0"/>
          </a:p>
        </p:txBody>
      </p:sp>
    </p:spTree>
    <p:extLst>
      <p:ext uri="{BB962C8B-B14F-4D97-AF65-F5344CB8AC3E}">
        <p14:creationId xmlns:p14="http://schemas.microsoft.com/office/powerpoint/2010/main" val="4159289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dirty="0"/>
          </a:p>
        </p:txBody>
      </p:sp>
    </p:spTree>
    <p:extLst>
      <p:ext uri="{BB962C8B-B14F-4D97-AF65-F5344CB8AC3E}">
        <p14:creationId xmlns:p14="http://schemas.microsoft.com/office/powerpoint/2010/main" val="22852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4767739"/>
            <a:ext cx="2133600" cy="272891"/>
          </a:xfrm>
          <a:prstGeom prst="rect">
            <a:avLst/>
          </a:prstGeom>
        </p:spPr>
        <p:txBody>
          <a:bodyPr/>
          <a:lstStyle>
            <a:lvl1pPr fontAlgn="auto">
              <a:spcBef>
                <a:spcPts val="0"/>
              </a:spcBef>
              <a:spcAft>
                <a:spcPts val="0"/>
              </a:spcAft>
              <a:defRPr sz="1260" smtClean="0">
                <a:latin typeface="Arial" panose="020B0604020202020204" pitchFamily="34" charset="0"/>
                <a:cs typeface="Arial" panose="020B0604020202020204" pitchFamily="34" charset="0"/>
              </a:defRPr>
            </a:lvl1pPr>
          </a:lstStyle>
          <a:p>
            <a:pPr>
              <a:defRPr/>
            </a:pPr>
            <a:fld id="{E496A430-7909-4B7E-B28E-D2E48AF4C5BF}" type="datetimeFigureOut">
              <a:rPr lang="en-US" smtClean="0"/>
              <a:pPr>
                <a:defRPr/>
              </a:pPr>
              <a:t>6/1/2022</a:t>
            </a:fld>
            <a:endParaRPr lang="en-US" dirty="0"/>
          </a:p>
        </p:txBody>
      </p:sp>
      <p:sp>
        <p:nvSpPr>
          <p:cNvPr id="5" name="Slide Number Placeholder 5"/>
          <p:cNvSpPr>
            <a:spLocks noGrp="1"/>
          </p:cNvSpPr>
          <p:nvPr>
            <p:ph type="sldNum" sz="quarter" idx="11"/>
          </p:nvPr>
        </p:nvSpPr>
        <p:spPr>
          <a:xfrm>
            <a:off x="6553200" y="4767739"/>
            <a:ext cx="2133600" cy="272891"/>
          </a:xfrm>
          <a:prstGeom prst="rect">
            <a:avLst/>
          </a:prstGeom>
        </p:spPr>
        <p:txBody>
          <a:bodyPr/>
          <a:lstStyle>
            <a:lvl1pPr fontAlgn="auto">
              <a:spcBef>
                <a:spcPts val="0"/>
              </a:spcBef>
              <a:spcAft>
                <a:spcPts val="0"/>
              </a:spcAft>
              <a:defRPr sz="1260" smtClean="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0464422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600" b="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solidFill>
                  <a:schemeClr val="tx1">
                    <a:tint val="75000"/>
                  </a:schemeClr>
                </a:solidFill>
              </a:defRPr>
            </a:lvl1pPr>
            <a:lvl2pPr marL="411480" indent="0">
              <a:buNone/>
              <a:defRPr sz="1620">
                <a:solidFill>
                  <a:schemeClr val="tx1">
                    <a:tint val="75000"/>
                  </a:schemeClr>
                </a:solidFill>
              </a:defRPr>
            </a:lvl2pPr>
            <a:lvl3pPr marL="822960" indent="0">
              <a:buNone/>
              <a:defRPr sz="1440">
                <a:solidFill>
                  <a:schemeClr val="tx1">
                    <a:tint val="75000"/>
                  </a:schemeClr>
                </a:solidFill>
              </a:defRPr>
            </a:lvl3pPr>
            <a:lvl4pPr marL="1234440" indent="0">
              <a:buNone/>
              <a:defRPr sz="1260">
                <a:solidFill>
                  <a:schemeClr val="tx1">
                    <a:tint val="75000"/>
                  </a:schemeClr>
                </a:solidFill>
              </a:defRPr>
            </a:lvl4pPr>
            <a:lvl5pPr marL="1645920" indent="0">
              <a:buNone/>
              <a:defRPr sz="1260">
                <a:solidFill>
                  <a:schemeClr val="tx1">
                    <a:tint val="75000"/>
                  </a:schemeClr>
                </a:solidFill>
              </a:defRPr>
            </a:lvl5pPr>
            <a:lvl6pPr marL="2057400" indent="0">
              <a:buNone/>
              <a:defRPr sz="1260">
                <a:solidFill>
                  <a:schemeClr val="tx1">
                    <a:tint val="75000"/>
                  </a:schemeClr>
                </a:solidFill>
              </a:defRPr>
            </a:lvl6pPr>
            <a:lvl7pPr marL="2468880" indent="0">
              <a:buNone/>
              <a:defRPr sz="1260">
                <a:solidFill>
                  <a:schemeClr val="tx1">
                    <a:tint val="75000"/>
                  </a:schemeClr>
                </a:solidFill>
              </a:defRPr>
            </a:lvl7pPr>
            <a:lvl8pPr marL="2880360" indent="0">
              <a:buNone/>
              <a:defRPr sz="1260">
                <a:solidFill>
                  <a:schemeClr val="tx1">
                    <a:tint val="75000"/>
                  </a:schemeClr>
                </a:solidFill>
              </a:defRPr>
            </a:lvl8pPr>
            <a:lvl9pPr marL="3291840" indent="0">
              <a:buNone/>
              <a:defRPr sz="12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739"/>
            <a:ext cx="2133600" cy="272891"/>
          </a:xfrm>
          <a:prstGeom prst="rect">
            <a:avLst/>
          </a:prstGeom>
        </p:spPr>
        <p:txBody>
          <a:bodyPr/>
          <a:lstStyle>
            <a:lvl1pPr fontAlgn="auto">
              <a:spcBef>
                <a:spcPts val="0"/>
              </a:spcBef>
              <a:spcAft>
                <a:spcPts val="0"/>
              </a:spcAft>
              <a:defRPr sz="1260" smtClean="0">
                <a:latin typeface="Arial" panose="020B0604020202020204" pitchFamily="34" charset="0"/>
                <a:cs typeface="Arial" panose="020B0604020202020204" pitchFamily="34" charset="0"/>
              </a:defRPr>
            </a:lvl1pPr>
          </a:lstStyle>
          <a:p>
            <a:pPr>
              <a:defRPr/>
            </a:pPr>
            <a:fld id="{4DACC598-9788-47EA-B202-6DEF8220641F}" type="datetimeFigureOut">
              <a:rPr lang="en-US" smtClean="0"/>
              <a:pPr>
                <a:defRPr/>
              </a:pPr>
              <a:t>6/1/2022</a:t>
            </a:fld>
            <a:endParaRPr lang="en-US" dirty="0"/>
          </a:p>
        </p:txBody>
      </p:sp>
      <p:sp>
        <p:nvSpPr>
          <p:cNvPr id="5" name="Slide Number Placeholder 5"/>
          <p:cNvSpPr>
            <a:spLocks noGrp="1"/>
          </p:cNvSpPr>
          <p:nvPr>
            <p:ph type="sldNum" sz="quarter" idx="11"/>
          </p:nvPr>
        </p:nvSpPr>
        <p:spPr>
          <a:xfrm>
            <a:off x="6553200" y="4767739"/>
            <a:ext cx="2133600" cy="272891"/>
          </a:xfrm>
          <a:prstGeom prst="rect">
            <a:avLst/>
          </a:prstGeom>
        </p:spPr>
        <p:txBody>
          <a:bodyPr/>
          <a:lstStyle>
            <a:lvl1pPr fontAlgn="auto">
              <a:spcBef>
                <a:spcPts val="0"/>
              </a:spcBef>
              <a:spcAft>
                <a:spcPts val="0"/>
              </a:spcAft>
              <a:defRPr sz="1260" smtClean="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22290050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3"/>
          <p:cNvSpPr>
            <a:spLocks noGrp="1"/>
          </p:cNvSpPr>
          <p:nvPr>
            <p:ph type="dt" sz="half" idx="10"/>
          </p:nvPr>
        </p:nvSpPr>
        <p:spPr>
          <a:xfrm>
            <a:off x="457200" y="4767739"/>
            <a:ext cx="2133600" cy="272891"/>
          </a:xfrm>
          <a:prstGeom prst="rect">
            <a:avLst/>
          </a:prstGeom>
        </p:spPr>
        <p:txBody>
          <a:bodyPr/>
          <a:lstStyle>
            <a:lvl1pPr fontAlgn="auto">
              <a:spcBef>
                <a:spcPts val="0"/>
              </a:spcBef>
              <a:spcAft>
                <a:spcPts val="0"/>
              </a:spcAft>
              <a:defRPr sz="1260" smtClean="0">
                <a:latin typeface="Arial" panose="020B0604020202020204" pitchFamily="34" charset="0"/>
                <a:cs typeface="Arial" panose="020B0604020202020204" pitchFamily="34" charset="0"/>
              </a:defRPr>
            </a:lvl1pPr>
          </a:lstStyle>
          <a:p>
            <a:pPr>
              <a:defRPr/>
            </a:pPr>
            <a:fld id="{0A1051AD-CD83-4B41-AEF3-52487221D6B1}" type="datetimeFigureOut">
              <a:rPr lang="en-US" smtClean="0"/>
              <a:pPr>
                <a:defRPr/>
              </a:pPr>
              <a:t>6/1/2022</a:t>
            </a:fld>
            <a:endParaRPr lang="en-US" dirty="0"/>
          </a:p>
        </p:txBody>
      </p:sp>
      <p:sp>
        <p:nvSpPr>
          <p:cNvPr id="4" name="Slide Number Placeholder 5"/>
          <p:cNvSpPr>
            <a:spLocks noGrp="1"/>
          </p:cNvSpPr>
          <p:nvPr>
            <p:ph type="sldNum" sz="quarter" idx="11"/>
          </p:nvPr>
        </p:nvSpPr>
        <p:spPr>
          <a:xfrm>
            <a:off x="6553200" y="4767739"/>
            <a:ext cx="2133600" cy="272891"/>
          </a:xfrm>
          <a:prstGeom prst="rect">
            <a:avLst/>
          </a:prstGeom>
        </p:spPr>
        <p:txBody>
          <a:bodyPr/>
          <a:lstStyle>
            <a:lvl1pPr fontAlgn="auto">
              <a:spcBef>
                <a:spcPts val="0"/>
              </a:spcBef>
              <a:spcAft>
                <a:spcPts val="0"/>
              </a:spcAft>
              <a:defRPr sz="1260" smtClean="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64473395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1792288" y="1234440"/>
            <a:ext cx="5486400" cy="2311241"/>
          </a:xfrm>
        </p:spPr>
        <p:txBody>
          <a:bodyPr rtlCol="0">
            <a:normAutofit/>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en-US"/>
              <a:t>Click to edit Master text styles</a:t>
            </a:r>
          </a:p>
        </p:txBody>
      </p:sp>
      <p:sp>
        <p:nvSpPr>
          <p:cNvPr id="5" name="Date Placeholder 3"/>
          <p:cNvSpPr>
            <a:spLocks noGrp="1"/>
          </p:cNvSpPr>
          <p:nvPr>
            <p:ph type="dt" sz="half" idx="10"/>
          </p:nvPr>
        </p:nvSpPr>
        <p:spPr>
          <a:xfrm>
            <a:off x="457200" y="4767739"/>
            <a:ext cx="2133600" cy="272891"/>
          </a:xfrm>
          <a:prstGeom prst="rect">
            <a:avLst/>
          </a:prstGeom>
        </p:spPr>
        <p:txBody>
          <a:bodyPr/>
          <a:lstStyle>
            <a:lvl1pPr fontAlgn="auto">
              <a:spcBef>
                <a:spcPts val="0"/>
              </a:spcBef>
              <a:spcAft>
                <a:spcPts val="0"/>
              </a:spcAft>
              <a:defRPr sz="1260" smtClean="0">
                <a:latin typeface="Arial" panose="020B0604020202020204" pitchFamily="34" charset="0"/>
                <a:cs typeface="Arial" panose="020B0604020202020204" pitchFamily="34" charset="0"/>
              </a:defRPr>
            </a:lvl1pPr>
          </a:lstStyle>
          <a:p>
            <a:pPr>
              <a:defRPr/>
            </a:pPr>
            <a:fld id="{44C4824F-BC2E-43D5-A561-70B1DCB0D3EF}" type="datetimeFigureOut">
              <a:rPr lang="en-US" smtClean="0"/>
              <a:pPr>
                <a:defRPr/>
              </a:pPr>
              <a:t>6/1/2022</a:t>
            </a:fld>
            <a:endParaRPr lang="en-US" dirty="0"/>
          </a:p>
        </p:txBody>
      </p:sp>
      <p:sp>
        <p:nvSpPr>
          <p:cNvPr id="6" name="Slide Number Placeholder 5"/>
          <p:cNvSpPr>
            <a:spLocks noGrp="1"/>
          </p:cNvSpPr>
          <p:nvPr>
            <p:ph type="sldNum" sz="quarter" idx="11"/>
          </p:nvPr>
        </p:nvSpPr>
        <p:spPr>
          <a:xfrm>
            <a:off x="6553200" y="4767739"/>
            <a:ext cx="2133600" cy="272891"/>
          </a:xfrm>
          <a:prstGeom prst="rect">
            <a:avLst/>
          </a:prstGeom>
        </p:spPr>
        <p:txBody>
          <a:bodyPr/>
          <a:lstStyle>
            <a:lvl1pPr fontAlgn="auto">
              <a:spcBef>
                <a:spcPts val="0"/>
              </a:spcBef>
              <a:spcAft>
                <a:spcPts val="0"/>
              </a:spcAft>
              <a:defRPr sz="1260" smtClean="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791624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2271713"/>
            <a:ext cx="4068000" cy="2323148"/>
          </a:xfrm>
        </p:spPr>
        <p:txBody>
          <a:bodyPr/>
          <a:lstStyle>
            <a:lvl1pPr>
              <a:defRPr sz="252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457200" y="4767739"/>
            <a:ext cx="2133600" cy="272891"/>
          </a:xfrm>
          <a:prstGeom prst="rect">
            <a:avLst/>
          </a:prstGeom>
        </p:spPr>
        <p:txBody>
          <a:bodyPr/>
          <a:lstStyle>
            <a:lvl1pPr fontAlgn="auto">
              <a:spcBef>
                <a:spcPts val="0"/>
              </a:spcBef>
              <a:spcAft>
                <a:spcPts val="0"/>
              </a:spcAft>
              <a:defRPr sz="1260" smtClean="0">
                <a:latin typeface="Arial" panose="020B0604020202020204" pitchFamily="34" charset="0"/>
                <a:cs typeface="Arial" panose="020B0604020202020204" pitchFamily="34" charset="0"/>
              </a:defRPr>
            </a:lvl1pPr>
          </a:lstStyle>
          <a:p>
            <a:pPr>
              <a:defRPr/>
            </a:pPr>
            <a:fld id="{E496A430-7909-4B7E-B28E-D2E48AF4C5BF}" type="datetimeFigureOut">
              <a:rPr lang="en-US" smtClean="0"/>
              <a:pPr>
                <a:defRPr/>
              </a:pPr>
              <a:t>6/1/2022</a:t>
            </a:fld>
            <a:endParaRPr lang="en-US" dirty="0"/>
          </a:p>
        </p:txBody>
      </p:sp>
      <p:sp>
        <p:nvSpPr>
          <p:cNvPr id="5" name="Slide Number Placeholder 5"/>
          <p:cNvSpPr>
            <a:spLocks noGrp="1"/>
          </p:cNvSpPr>
          <p:nvPr>
            <p:ph type="sldNum" sz="quarter" idx="11"/>
          </p:nvPr>
        </p:nvSpPr>
        <p:spPr>
          <a:xfrm>
            <a:off x="6553200" y="4767739"/>
            <a:ext cx="2133600" cy="272891"/>
          </a:xfrm>
          <a:prstGeom prst="rect">
            <a:avLst/>
          </a:prstGeom>
        </p:spPr>
        <p:txBody>
          <a:bodyPr/>
          <a:lstStyle>
            <a:lvl1pPr fontAlgn="auto">
              <a:spcBef>
                <a:spcPts val="0"/>
              </a:spcBef>
              <a:spcAft>
                <a:spcPts val="0"/>
              </a:spcAft>
              <a:defRPr sz="1260" smtClean="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GB" smtClean="0"/>
              <a:t>‹#›</a:t>
            </a:fld>
            <a:endParaRPr lang="en-GB"/>
          </a:p>
        </p:txBody>
      </p:sp>
      <p:sp>
        <p:nvSpPr>
          <p:cNvPr id="7" name="Content Placeholder 6"/>
          <p:cNvSpPr>
            <a:spLocks noGrp="1"/>
          </p:cNvSpPr>
          <p:nvPr>
            <p:ph sz="quarter" idx="12"/>
          </p:nvPr>
        </p:nvSpPr>
        <p:spPr>
          <a:xfrm>
            <a:off x="4618176" y="2271713"/>
            <a:ext cx="4068000" cy="2323148"/>
          </a:xfrm>
        </p:spPr>
        <p:txBody>
          <a:bodyPr/>
          <a:lstStyle>
            <a:lvl1pPr marL="308610" indent="-308610">
              <a:defRPr lang="en-US" sz="2520" kern="1200" dirty="0" smtClean="0">
                <a:solidFill>
                  <a:schemeClr val="tx1"/>
                </a:solidFill>
                <a:latin typeface="Arial" panose="020B0604020202020204" pitchFamily="34" charset="0"/>
                <a:ea typeface="+mn-ea"/>
                <a:cs typeface="Arial" panose="020B0604020202020204" pitchFamily="34" charset="0"/>
              </a:defRPr>
            </a:lvl1pPr>
          </a:lstStyle>
          <a:p>
            <a:pPr marL="308610" lvl="0" indent="-308610" algn="l" defTabSz="41148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28833499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509451" y="705394"/>
            <a:ext cx="8321040" cy="3826764"/>
          </a:xfrm>
        </p:spPr>
        <p:txBody>
          <a:bodyPr rtlCol="0">
            <a:normAutofit/>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noProof="0"/>
              <a:t>Click icon to add picture</a:t>
            </a:r>
            <a:endParaRPr lang="en-US" noProof="0" dirty="0"/>
          </a:p>
        </p:txBody>
      </p:sp>
      <p:sp>
        <p:nvSpPr>
          <p:cNvPr id="8" name="Title 1"/>
          <p:cNvSpPr>
            <a:spLocks noGrp="1"/>
          </p:cNvSpPr>
          <p:nvPr>
            <p:ph type="title"/>
          </p:nvPr>
        </p:nvSpPr>
        <p:spPr>
          <a:xfrm>
            <a:off x="509452" y="4546854"/>
            <a:ext cx="3468189" cy="436810"/>
          </a:xfrm>
        </p:spPr>
        <p:txBody>
          <a:bodyPr anchor="b"/>
          <a:lstStyle>
            <a:lvl1pPr algn="l">
              <a:defRPr sz="18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Text Placeholder 3"/>
          <p:cNvSpPr>
            <a:spLocks noGrp="1"/>
          </p:cNvSpPr>
          <p:nvPr>
            <p:ph type="body" sz="half" idx="2"/>
          </p:nvPr>
        </p:nvSpPr>
        <p:spPr>
          <a:xfrm>
            <a:off x="3977641" y="4550488"/>
            <a:ext cx="4852851" cy="433176"/>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en-US"/>
              <a:t>Click to edit Master text styles</a:t>
            </a:r>
          </a:p>
        </p:txBody>
      </p:sp>
    </p:spTree>
    <p:extLst>
      <p:ext uri="{BB962C8B-B14F-4D97-AF65-F5344CB8AC3E}">
        <p14:creationId xmlns:p14="http://schemas.microsoft.com/office/powerpoint/2010/main" val="425874824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dirty="0"/>
          </a:p>
        </p:txBody>
      </p:sp>
    </p:spTree>
    <p:extLst>
      <p:ext uri="{BB962C8B-B14F-4D97-AF65-F5344CB8AC3E}">
        <p14:creationId xmlns:p14="http://schemas.microsoft.com/office/powerpoint/2010/main" val="66793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dirty="0"/>
          </a:p>
        </p:txBody>
      </p:sp>
    </p:spTree>
    <p:extLst>
      <p:ext uri="{BB962C8B-B14F-4D97-AF65-F5344CB8AC3E}">
        <p14:creationId xmlns:p14="http://schemas.microsoft.com/office/powerpoint/2010/main" val="211008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67302"/>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dirty="0"/>
              <a:t>Click to add title</a:t>
            </a:r>
          </a:p>
        </p:txBody>
      </p:sp>
      <p:sp>
        <p:nvSpPr>
          <p:cNvPr id="1027" name="Text Placeholder 2"/>
          <p:cNvSpPr>
            <a:spLocks noGrp="1"/>
          </p:cNvSpPr>
          <p:nvPr>
            <p:ph type="body" idx="1"/>
          </p:nvPr>
        </p:nvSpPr>
        <p:spPr bwMode="auto">
          <a:xfrm>
            <a:off x="457200" y="2271713"/>
            <a:ext cx="8229600" cy="232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p:txBody>
      </p:sp>
      <p:pic>
        <p:nvPicPr>
          <p:cNvPr id="1028" name="Picture 6" descr="HE_logo_CMYK.ai"/>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68502" y="94053"/>
            <a:ext cx="1534754" cy="43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a:extLst>
              <a:ext uri="{FF2B5EF4-FFF2-40B4-BE49-F238E27FC236}">
                <a16:creationId xmlns:a16="http://schemas.microsoft.com/office/drawing/2014/main" id="{19CFA4AA-3F1A-4CD1-899E-D0E188CB58C9}"/>
              </a:ext>
            </a:extLst>
          </p:cNvPr>
          <p:cNvPicPr>
            <a:picLocks noChangeAspect="1"/>
          </p:cNvPicPr>
          <p:nvPr userDrawn="1"/>
        </p:nvPicPr>
        <p:blipFill>
          <a:blip r:embed="rId14"/>
          <a:stretch>
            <a:fillRect/>
          </a:stretch>
        </p:blipFill>
        <p:spPr>
          <a:xfrm>
            <a:off x="7943850" y="136256"/>
            <a:ext cx="973582" cy="412383"/>
          </a:xfrm>
          <a:prstGeom prst="rect">
            <a:avLst/>
          </a:prstGeom>
        </p:spPr>
      </p:pic>
    </p:spTree>
    <p:extLst>
      <p:ext uri="{BB962C8B-B14F-4D97-AF65-F5344CB8AC3E}">
        <p14:creationId xmlns:p14="http://schemas.microsoft.com/office/powerpoint/2010/main" val="1619435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411480" rtl="0" eaLnBrk="1" fontAlgn="base" hangingPunct="1">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ctr" defTabSz="411480" rtl="0" eaLnBrk="1" fontAlgn="base" hangingPunct="1">
        <a:spcBef>
          <a:spcPct val="0"/>
        </a:spcBef>
        <a:spcAft>
          <a:spcPct val="0"/>
        </a:spcAft>
        <a:defRPr sz="3960">
          <a:solidFill>
            <a:schemeClr val="tx1"/>
          </a:solidFill>
          <a:latin typeface="Calibri" pitchFamily="34" charset="0"/>
        </a:defRPr>
      </a:lvl2pPr>
      <a:lvl3pPr algn="ctr" defTabSz="411480" rtl="0" eaLnBrk="1" fontAlgn="base" hangingPunct="1">
        <a:spcBef>
          <a:spcPct val="0"/>
        </a:spcBef>
        <a:spcAft>
          <a:spcPct val="0"/>
        </a:spcAft>
        <a:defRPr sz="3960">
          <a:solidFill>
            <a:schemeClr val="tx1"/>
          </a:solidFill>
          <a:latin typeface="Calibri" pitchFamily="34" charset="0"/>
        </a:defRPr>
      </a:lvl3pPr>
      <a:lvl4pPr algn="ctr" defTabSz="411480" rtl="0" eaLnBrk="1" fontAlgn="base" hangingPunct="1">
        <a:spcBef>
          <a:spcPct val="0"/>
        </a:spcBef>
        <a:spcAft>
          <a:spcPct val="0"/>
        </a:spcAft>
        <a:defRPr sz="3960">
          <a:solidFill>
            <a:schemeClr val="tx1"/>
          </a:solidFill>
          <a:latin typeface="Calibri" pitchFamily="34" charset="0"/>
        </a:defRPr>
      </a:lvl4pPr>
      <a:lvl5pPr algn="ctr" defTabSz="411480" rtl="0" eaLnBrk="1" fontAlgn="base" hangingPunct="1">
        <a:spcBef>
          <a:spcPct val="0"/>
        </a:spcBef>
        <a:spcAft>
          <a:spcPct val="0"/>
        </a:spcAft>
        <a:defRPr sz="3960">
          <a:solidFill>
            <a:schemeClr val="tx1"/>
          </a:solidFill>
          <a:latin typeface="Calibri" pitchFamily="34" charset="0"/>
        </a:defRPr>
      </a:lvl5pPr>
      <a:lvl6pPr marL="411480" algn="ctr" defTabSz="411480" rtl="0" eaLnBrk="1" fontAlgn="base" hangingPunct="1">
        <a:spcBef>
          <a:spcPct val="0"/>
        </a:spcBef>
        <a:spcAft>
          <a:spcPct val="0"/>
        </a:spcAft>
        <a:defRPr sz="3960">
          <a:solidFill>
            <a:schemeClr val="tx1"/>
          </a:solidFill>
          <a:latin typeface="Calibri" pitchFamily="34" charset="0"/>
        </a:defRPr>
      </a:lvl6pPr>
      <a:lvl7pPr marL="822960" algn="ctr" defTabSz="411480" rtl="0" eaLnBrk="1" fontAlgn="base" hangingPunct="1">
        <a:spcBef>
          <a:spcPct val="0"/>
        </a:spcBef>
        <a:spcAft>
          <a:spcPct val="0"/>
        </a:spcAft>
        <a:defRPr sz="3960">
          <a:solidFill>
            <a:schemeClr val="tx1"/>
          </a:solidFill>
          <a:latin typeface="Calibri" pitchFamily="34" charset="0"/>
        </a:defRPr>
      </a:lvl7pPr>
      <a:lvl8pPr marL="1234440" algn="ctr" defTabSz="411480" rtl="0" eaLnBrk="1" fontAlgn="base" hangingPunct="1">
        <a:spcBef>
          <a:spcPct val="0"/>
        </a:spcBef>
        <a:spcAft>
          <a:spcPct val="0"/>
        </a:spcAft>
        <a:defRPr sz="3960">
          <a:solidFill>
            <a:schemeClr val="tx1"/>
          </a:solidFill>
          <a:latin typeface="Calibri" pitchFamily="34" charset="0"/>
        </a:defRPr>
      </a:lvl8pPr>
      <a:lvl9pPr marL="1645920" algn="ctr" defTabSz="411480" rtl="0" eaLnBrk="1" fontAlgn="base" hangingPunct="1">
        <a:spcBef>
          <a:spcPct val="0"/>
        </a:spcBef>
        <a:spcAft>
          <a:spcPct val="0"/>
        </a:spcAft>
        <a:defRPr sz="3960">
          <a:solidFill>
            <a:schemeClr val="tx1"/>
          </a:solidFill>
          <a:latin typeface="Calibri" pitchFamily="34" charset="0"/>
        </a:defRPr>
      </a:lvl9pPr>
    </p:titleStyle>
    <p:bodyStyle>
      <a:lvl1pPr marL="308610" indent="-308610" algn="l" defTabSz="411480" rtl="0" eaLnBrk="1" fontAlgn="base" hangingPunct="1">
        <a:spcBef>
          <a:spcPct val="20000"/>
        </a:spcBef>
        <a:spcAft>
          <a:spcPct val="0"/>
        </a:spcAft>
        <a:buFont typeface="Wingdings" pitchFamily="2" charset="2"/>
        <a:buChar char="§"/>
        <a:defRPr sz="2880" kern="1200">
          <a:solidFill>
            <a:schemeClr val="tx1"/>
          </a:solidFill>
          <a:latin typeface="Arial" panose="020B0604020202020204" pitchFamily="34" charset="0"/>
          <a:ea typeface="+mn-ea"/>
          <a:cs typeface="Arial" panose="020B0604020202020204" pitchFamily="34" charset="0"/>
        </a:defRPr>
      </a:lvl1pPr>
      <a:lvl2pPr marL="668655" indent="-257175" algn="l" defTabSz="411480" rtl="0" eaLnBrk="1" fontAlgn="base" hangingPunct="1">
        <a:spcBef>
          <a:spcPct val="20000"/>
        </a:spcBef>
        <a:spcAft>
          <a:spcPct val="0"/>
        </a:spcAft>
        <a:buFont typeface="Arial" pitchFamily="34" charset="0"/>
        <a:buChar char="•"/>
        <a:defRPr sz="2520" kern="1200">
          <a:solidFill>
            <a:schemeClr val="tx1"/>
          </a:solidFill>
          <a:latin typeface="Arial" panose="020B0604020202020204" pitchFamily="34" charset="0"/>
          <a:ea typeface="+mn-ea"/>
          <a:cs typeface="Arial" panose="020B0604020202020204" pitchFamily="34" charset="0"/>
        </a:defRPr>
      </a:lvl2pPr>
      <a:lvl3pPr marL="1028700" indent="-205740" algn="l" defTabSz="411480" rtl="0" eaLnBrk="1" fontAlgn="base" hangingPunct="1">
        <a:spcBef>
          <a:spcPct val="20000"/>
        </a:spcBef>
        <a:spcAft>
          <a:spcPct val="0"/>
        </a:spcAft>
        <a:buFont typeface="Arial" pitchFamily="34" charset="0"/>
        <a:buChar char="•"/>
        <a:defRPr sz="2160" kern="1200">
          <a:solidFill>
            <a:schemeClr val="tx1"/>
          </a:solidFill>
          <a:latin typeface="+mn-lt"/>
          <a:ea typeface="+mn-ea"/>
          <a:cs typeface="+mn-cs"/>
        </a:defRPr>
      </a:lvl3pPr>
      <a:lvl4pPr marL="1440180" indent="-205740" algn="l" defTabSz="411480" rtl="0" eaLnBrk="1" fontAlgn="base" hangingPunct="1">
        <a:spcBef>
          <a:spcPct val="20000"/>
        </a:spcBef>
        <a:spcAft>
          <a:spcPct val="0"/>
        </a:spcAft>
        <a:buFont typeface="Arial" pitchFamily="34" charset="0"/>
        <a:buChar char="–"/>
        <a:defRPr sz="1800" kern="1200">
          <a:solidFill>
            <a:schemeClr val="tx1"/>
          </a:solidFill>
          <a:latin typeface="+mn-lt"/>
          <a:ea typeface="+mn-ea"/>
          <a:cs typeface="+mn-cs"/>
        </a:defRPr>
      </a:lvl4pPr>
      <a:lvl5pPr marL="1851660" indent="-205740" algn="l" defTabSz="411480" rtl="0" eaLnBrk="1" fontAlgn="base" hangingPunct="1">
        <a:spcBef>
          <a:spcPct val="20000"/>
        </a:spcBef>
        <a:spcAft>
          <a:spcPct val="0"/>
        </a:spcAft>
        <a:buFont typeface="Arial" pitchFamily="34" charset="0"/>
        <a:buChar char="»"/>
        <a:defRPr sz="1800" kern="1200">
          <a:solidFill>
            <a:schemeClr val="tx1"/>
          </a:solidFill>
          <a:latin typeface="+mn-lt"/>
          <a:ea typeface="+mn-ea"/>
          <a:cs typeface="+mn-cs"/>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ndex.php?curid=14442419"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uomhistory.com/2020/10/05/the-beginnings-of-manchesters-caribbean-carnival/"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nhcarnival.org/what-we-do"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6.jpg"/><Relationship Id="rId4" Type="http://schemas.openxmlformats.org/officeDocument/2006/relationships/hyperlink" Target="https://www.youtube.com/watch?v=Wg8L47fZn9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41" y="706127"/>
            <a:ext cx="8221917" cy="3877985"/>
          </a:xfrm>
          <a:prstGeom prst="rect">
            <a:avLst/>
          </a:prstGeom>
        </p:spPr>
        <p:txBody>
          <a:bodyPr wrap="square">
            <a:spAutoFit/>
          </a:bodyPr>
          <a:lstStyle/>
          <a:p>
            <a:pPr algn="ctr"/>
            <a:r>
              <a:rPr lang="en-GB" sz="2800" b="1" dirty="0">
                <a:latin typeface="Arial" panose="020B0604020202020204" pitchFamily="34" charset="0"/>
              </a:rPr>
              <a:t>What can primary evidence tell us about the significance of carnival to the Manchester community in the 1970s?</a:t>
            </a:r>
            <a:r>
              <a:rPr lang="en-GB" sz="2800" dirty="0">
                <a:latin typeface="Arial" panose="020B0604020202020204" pitchFamily="34" charset="0"/>
              </a:rPr>
              <a:t> </a:t>
            </a:r>
          </a:p>
          <a:p>
            <a:pPr algn="ctr"/>
            <a:endParaRPr lang="en-GB" sz="1400" dirty="0">
              <a:latin typeface="Arial" panose="020B0604020202020204" pitchFamily="34" charset="0"/>
              <a:cs typeface="Arial" panose="020B0604020202020204" pitchFamily="34" charset="0"/>
            </a:endParaRPr>
          </a:p>
          <a:p>
            <a:pPr algn="ctr"/>
            <a:r>
              <a:rPr lang="en-GB" sz="2000" dirty="0">
                <a:latin typeface="Arial" panose="020B0604020202020204" pitchFamily="34" charset="0"/>
                <a:cs typeface="Arial" panose="020B0604020202020204" pitchFamily="34" charset="0"/>
              </a:rPr>
              <a:t>Lesson 1: </a:t>
            </a:r>
            <a:r>
              <a:rPr lang="en-GB" sz="2000" dirty="0">
                <a:latin typeface="Arial" panose="020B0604020202020204" pitchFamily="34" charset="0"/>
              </a:rPr>
              <a:t>What can newspapers tell us about the significance of carnival to the Manchester Community in the 1970’s? </a:t>
            </a:r>
            <a:endParaRPr lang="en-GB" sz="2000" dirty="0">
              <a:latin typeface="Arial" panose="020B0604020202020204" pitchFamily="34" charset="0"/>
              <a:cs typeface="Arial" panose="020B0604020202020204" pitchFamily="34" charset="0"/>
            </a:endParaRPr>
          </a:p>
          <a:p>
            <a:pPr algn="ctr"/>
            <a:endParaRPr lang="en-GB" sz="1400" dirty="0">
              <a:latin typeface="Arial" panose="020B0604020202020204" pitchFamily="34" charset="0"/>
              <a:cs typeface="Arial" panose="020B0604020202020204" pitchFamily="34" charset="0"/>
            </a:endParaRPr>
          </a:p>
          <a:p>
            <a:pPr algn="ctr"/>
            <a:endParaRPr lang="en-GB" sz="900" b="1" dirty="0">
              <a:latin typeface="Arial" panose="020B0604020202020204" pitchFamily="34" charset="0"/>
              <a:cs typeface="Arial" panose="020B0604020202020204" pitchFamily="34" charset="0"/>
            </a:endParaRPr>
          </a:p>
          <a:p>
            <a:r>
              <a:rPr lang="en-GB" sz="1400" dirty="0">
                <a:latin typeface="Arial" panose="020B0604020202020204" pitchFamily="34" charset="0"/>
              </a:rPr>
              <a:t>The following PPT was produced by Michelle O’Neill, Head of History at Wellacre Academy in Trafford, Manchester and Jessica White, former PhD student at Manchester University and now lecturer in Black British History at the University of Liverpool.  It focuses on the use of newspapers as evidence to explore the significance of carnival to the Manchester community in the 1970s.  For more information, see Overview and Scheme of Work.</a:t>
            </a:r>
          </a:p>
          <a:p>
            <a:pPr algn="ctr"/>
            <a:endParaRPr lang="en-GB" sz="15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41160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p:nvPr/>
        </p:nvSpPr>
        <p:spPr>
          <a:xfrm>
            <a:off x="2249608" y="145997"/>
            <a:ext cx="5565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dirty="0">
                <a:latin typeface="Arial" panose="020B0604020202020204" pitchFamily="34" charset="0"/>
              </a:rPr>
              <a:t>Manchester Caribbean Carnival - History</a:t>
            </a:r>
            <a:endParaRPr sz="2200" dirty="0">
              <a:latin typeface="Arial" panose="020B0604020202020204" pitchFamily="34" charset="0"/>
            </a:endParaRPr>
          </a:p>
        </p:txBody>
      </p:sp>
      <p:sp>
        <p:nvSpPr>
          <p:cNvPr id="84" name="Google Shape;84;p17"/>
          <p:cNvSpPr txBox="1"/>
          <p:nvPr/>
        </p:nvSpPr>
        <p:spPr>
          <a:xfrm>
            <a:off x="231766" y="669197"/>
            <a:ext cx="5565000" cy="433961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dirty="0">
                <a:latin typeface="Arial" panose="020B0604020202020204" pitchFamily="34" charset="0"/>
              </a:rPr>
              <a:t>Moss Side is an area of Manchester with a long African and Caribbean history. It was popular with African seamen during and after both world wars. Following Windrush, during the 1950s and ‘60s, a new wave of settlers arriving from the Caribbean contributed to the district’s multicultural feel.</a:t>
            </a:r>
            <a:endParaRPr sz="1500" dirty="0">
              <a:latin typeface="Arial" panose="020B0604020202020204" pitchFamily="34" charset="0"/>
            </a:endParaRPr>
          </a:p>
          <a:p>
            <a:pPr marL="0" lvl="0" indent="0" algn="l" rtl="0">
              <a:spcBef>
                <a:spcPts val="0"/>
              </a:spcBef>
              <a:spcAft>
                <a:spcPts val="0"/>
              </a:spcAft>
              <a:buNone/>
            </a:pPr>
            <a:endParaRPr sz="1500" dirty="0">
              <a:latin typeface="Arial" panose="020B0604020202020204" pitchFamily="34" charset="0"/>
            </a:endParaRPr>
          </a:p>
          <a:p>
            <a:pPr marL="0" lvl="0" indent="0" algn="l" rtl="0">
              <a:spcBef>
                <a:spcPts val="0"/>
              </a:spcBef>
              <a:spcAft>
                <a:spcPts val="0"/>
              </a:spcAft>
              <a:buNone/>
            </a:pPr>
            <a:r>
              <a:rPr lang="en-GB" sz="1500" dirty="0">
                <a:latin typeface="Arial" panose="020B0604020202020204" pitchFamily="34" charset="0"/>
              </a:rPr>
              <a:t>There’s some disagreement as to exactly when the carnival started – some say it was the summer of 1970, others say 1971. It is believed that a group of locals from St. Kits &amp; Nevis and Trinidadian origin decided to throw an impromptu procession through the streets, just like they used to back home. </a:t>
            </a:r>
            <a:endParaRPr sz="1500" dirty="0">
              <a:latin typeface="Arial" panose="020B0604020202020204" pitchFamily="34" charset="0"/>
            </a:endParaRPr>
          </a:p>
          <a:p>
            <a:pPr marL="0" lvl="0" indent="0" algn="l" rtl="0">
              <a:spcBef>
                <a:spcPts val="0"/>
              </a:spcBef>
              <a:spcAft>
                <a:spcPts val="0"/>
              </a:spcAft>
              <a:buNone/>
            </a:pPr>
            <a:endParaRPr sz="1500" dirty="0">
              <a:latin typeface="Arial" panose="020B0604020202020204" pitchFamily="34" charset="0"/>
            </a:endParaRPr>
          </a:p>
          <a:p>
            <a:pPr marL="0" lvl="0" indent="0" algn="l" rtl="0">
              <a:spcBef>
                <a:spcPts val="0"/>
              </a:spcBef>
              <a:spcAft>
                <a:spcPts val="0"/>
              </a:spcAft>
              <a:buNone/>
            </a:pPr>
            <a:r>
              <a:rPr lang="en-GB" sz="1500" dirty="0">
                <a:latin typeface="Arial" panose="020B0604020202020204" pitchFamily="34" charset="0"/>
              </a:rPr>
              <a:t>Every year since, traditional mas bands, dance troupes and floats have formed a parade which snakes through neighbouring Hulme and Moss Side itself on the Saturday of carnival weekend. The procession ends up in the park for a party of community events, music and food.</a:t>
            </a:r>
            <a:endParaRPr sz="1500" dirty="0">
              <a:latin typeface="Arial" panose="020B0604020202020204" pitchFamily="34" charset="0"/>
            </a:endParaRPr>
          </a:p>
        </p:txBody>
      </p:sp>
      <p:sp>
        <p:nvSpPr>
          <p:cNvPr id="2" name="Rectangle 1">
            <a:extLst>
              <a:ext uri="{FF2B5EF4-FFF2-40B4-BE49-F238E27FC236}">
                <a16:creationId xmlns:a16="http://schemas.microsoft.com/office/drawing/2014/main" id="{9F5842FE-BC10-4F62-8D60-099D72E4D757}"/>
              </a:ext>
            </a:extLst>
          </p:cNvPr>
          <p:cNvSpPr/>
          <p:nvPr/>
        </p:nvSpPr>
        <p:spPr>
          <a:xfrm>
            <a:off x="6420630" y="2485063"/>
            <a:ext cx="184731" cy="369332"/>
          </a:xfrm>
          <a:prstGeom prst="rect">
            <a:avLst/>
          </a:prstGeom>
        </p:spPr>
        <p:txBody>
          <a:bodyPr wrap="none">
            <a:spAutoFit/>
          </a:bodyPr>
          <a:lstStyle/>
          <a:p>
            <a:endParaRPr lang="en-GB" dirty="0">
              <a:latin typeface="Arial" panose="020B0604020202020204" pitchFamily="34" charset="0"/>
            </a:endParaRPr>
          </a:p>
        </p:txBody>
      </p:sp>
      <p:sp>
        <p:nvSpPr>
          <p:cNvPr id="3" name="Rectangle 2">
            <a:extLst>
              <a:ext uri="{FF2B5EF4-FFF2-40B4-BE49-F238E27FC236}">
                <a16:creationId xmlns:a16="http://schemas.microsoft.com/office/drawing/2014/main" id="{39B74D02-0605-4FD9-9B9F-49C3102AEA8C}"/>
              </a:ext>
            </a:extLst>
          </p:cNvPr>
          <p:cNvSpPr/>
          <p:nvPr/>
        </p:nvSpPr>
        <p:spPr>
          <a:xfrm>
            <a:off x="5990353" y="3657115"/>
            <a:ext cx="2877671" cy="1169551"/>
          </a:xfrm>
          <a:prstGeom prst="rect">
            <a:avLst/>
          </a:prstGeom>
        </p:spPr>
        <p:txBody>
          <a:bodyPr wrap="square">
            <a:spAutoFit/>
          </a:bodyPr>
          <a:lstStyle/>
          <a:p>
            <a:r>
              <a:rPr lang="en-GB" sz="1400" dirty="0">
                <a:latin typeface="Arial" panose="020B0604020202020204" pitchFamily="34" charset="0"/>
              </a:rPr>
              <a:t>Alexandra Park Carnival, Whalley Range, Manchester By Tom Jolliffe, CC BY-SA 2.0, </a:t>
            </a:r>
            <a:r>
              <a:rPr lang="en-GB" sz="1400" dirty="0">
                <a:latin typeface="Arial" panose="020B0604020202020204" pitchFamily="34" charset="0"/>
                <a:hlinkClick r:id="rId3"/>
              </a:rPr>
              <a:t>https://commons.wikimedia.org/w/index.php?curid=14442419</a:t>
            </a:r>
            <a:r>
              <a:rPr lang="en-GB" sz="1400" dirty="0">
                <a:latin typeface="Arial" panose="020B0604020202020204" pitchFamily="34" charset="0"/>
              </a:rPr>
              <a:t> </a:t>
            </a:r>
          </a:p>
        </p:txBody>
      </p:sp>
      <p:pic>
        <p:nvPicPr>
          <p:cNvPr id="5" name="Picture 4">
            <a:extLst>
              <a:ext uri="{FF2B5EF4-FFF2-40B4-BE49-F238E27FC236}">
                <a16:creationId xmlns:a16="http://schemas.microsoft.com/office/drawing/2014/main" id="{B4950466-CA07-4532-B151-470864B35E6F}"/>
              </a:ext>
            </a:extLst>
          </p:cNvPr>
          <p:cNvPicPr>
            <a:picLocks noChangeAspect="1"/>
          </p:cNvPicPr>
          <p:nvPr/>
        </p:nvPicPr>
        <p:blipFill>
          <a:blip r:embed="rId4"/>
          <a:stretch>
            <a:fillRect/>
          </a:stretch>
        </p:blipFill>
        <p:spPr>
          <a:xfrm>
            <a:off x="5803588" y="649316"/>
            <a:ext cx="3251200" cy="30276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p:nvPr/>
        </p:nvSpPr>
        <p:spPr>
          <a:xfrm>
            <a:off x="1582300" y="242850"/>
            <a:ext cx="5565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dirty="0">
                <a:latin typeface="Arial" panose="020B0604020202020204" pitchFamily="34" charset="0"/>
              </a:rPr>
              <a:t>Manchester Caribbean Carnival - History</a:t>
            </a:r>
            <a:endParaRPr sz="2200" dirty="0">
              <a:latin typeface="Arial" panose="020B0604020202020204" pitchFamily="34" charset="0"/>
            </a:endParaRPr>
          </a:p>
        </p:txBody>
      </p:sp>
      <p:pic>
        <p:nvPicPr>
          <p:cNvPr id="90" name="Google Shape;90;p18"/>
          <p:cNvPicPr preferRelativeResize="0"/>
          <p:nvPr/>
        </p:nvPicPr>
        <p:blipFill>
          <a:blip r:embed="rId3">
            <a:alphaModFix/>
          </a:blip>
          <a:stretch>
            <a:fillRect/>
          </a:stretch>
        </p:blipFill>
        <p:spPr>
          <a:xfrm>
            <a:off x="1391800" y="689251"/>
            <a:ext cx="4798155" cy="4030450"/>
          </a:xfrm>
          <a:prstGeom prst="rect">
            <a:avLst/>
          </a:prstGeom>
          <a:noFill/>
          <a:ln>
            <a:noFill/>
          </a:ln>
        </p:spPr>
      </p:pic>
      <p:sp>
        <p:nvSpPr>
          <p:cNvPr id="91" name="Google Shape;91;p18"/>
          <p:cNvSpPr txBox="1"/>
          <p:nvPr/>
        </p:nvSpPr>
        <p:spPr>
          <a:xfrm>
            <a:off x="6432210" y="600300"/>
            <a:ext cx="2335271" cy="412417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latin typeface="Arial" panose="020B0604020202020204" pitchFamily="34" charset="0"/>
              </a:rPr>
              <a:t>This document is from the personal collection of </a:t>
            </a:r>
            <a:r>
              <a:rPr lang="en-GB" sz="1600" dirty="0" err="1">
                <a:latin typeface="Arial" panose="020B0604020202020204" pitchFamily="34" charset="0"/>
              </a:rPr>
              <a:t>Locita</a:t>
            </a:r>
            <a:r>
              <a:rPr lang="en-GB" sz="1600" dirty="0">
                <a:latin typeface="Arial" panose="020B0604020202020204" pitchFamily="34" charset="0"/>
              </a:rPr>
              <a:t> Brandy, carnival organiser. It is a speech made by T.L. Rayner (carnival committee member) on the opening of the 1977 Caribbean Carnival in Manchester. </a:t>
            </a:r>
            <a:endParaRPr sz="1600" dirty="0">
              <a:latin typeface="Arial" panose="020B0604020202020204" pitchFamily="34" charset="0"/>
            </a:endParaRPr>
          </a:p>
          <a:p>
            <a:pPr marL="0" lvl="0" indent="0" algn="l" rtl="0">
              <a:spcBef>
                <a:spcPts val="0"/>
              </a:spcBef>
              <a:spcAft>
                <a:spcPts val="0"/>
              </a:spcAft>
              <a:buNone/>
            </a:pPr>
            <a:endParaRPr sz="1600" dirty="0">
              <a:latin typeface="Arial" panose="020B0604020202020204" pitchFamily="34" charset="0"/>
            </a:endParaRPr>
          </a:p>
          <a:p>
            <a:pPr marL="0" lvl="0" indent="0" algn="l" rtl="0">
              <a:spcBef>
                <a:spcPts val="0"/>
              </a:spcBef>
              <a:spcAft>
                <a:spcPts val="0"/>
              </a:spcAft>
              <a:buNone/>
            </a:pPr>
            <a:r>
              <a:rPr lang="en-GB" sz="1600" b="1" dirty="0">
                <a:latin typeface="Arial" panose="020B0604020202020204" pitchFamily="34" charset="0"/>
              </a:rPr>
              <a:t>What can we learn about the carnival in the 1970’s from this document?</a:t>
            </a:r>
          </a:p>
          <a:p>
            <a:pPr marL="0" lvl="0" indent="0" algn="l" rtl="0">
              <a:spcBef>
                <a:spcPts val="0"/>
              </a:spcBef>
              <a:spcAft>
                <a:spcPts val="0"/>
              </a:spcAft>
              <a:buNone/>
            </a:pPr>
            <a:endParaRPr lang="en-GB" sz="1600" b="1" dirty="0">
              <a:latin typeface="Arial" panose="020B0604020202020204" pitchFamily="34" charset="0"/>
            </a:endParaRPr>
          </a:p>
        </p:txBody>
      </p:sp>
      <p:sp>
        <p:nvSpPr>
          <p:cNvPr id="92" name="Google Shape;92;p18"/>
          <p:cNvSpPr txBox="1"/>
          <p:nvPr/>
        </p:nvSpPr>
        <p:spPr>
          <a:xfrm>
            <a:off x="0" y="4669832"/>
            <a:ext cx="330984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dirty="0">
                <a:solidFill>
                  <a:srgbClr val="6A6C6E"/>
                </a:solidFill>
                <a:highlight>
                  <a:srgbClr val="FFFFFF"/>
                </a:highlight>
                <a:latin typeface="Arial" panose="020B0604020202020204" pitchFamily="34" charset="0"/>
              </a:rPr>
              <a:t>Rayner, T. L, ‘Carnival 1977 Address’, Manchester, 1977. Ahmed Iqbal Ullah Race Relations Centre – GB3228.09/2/16.</a:t>
            </a:r>
            <a:endParaRPr sz="1000" dirty="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5B12C3-6C7C-423B-9D42-3C3939391432}"/>
              </a:ext>
            </a:extLst>
          </p:cNvPr>
          <p:cNvSpPr>
            <a:spLocks noGrp="1"/>
          </p:cNvSpPr>
          <p:nvPr>
            <p:ph type="body" idx="1"/>
          </p:nvPr>
        </p:nvSpPr>
        <p:spPr/>
        <p:txBody>
          <a:bodyPr/>
          <a:lstStyle/>
          <a:p>
            <a:pPr marL="114300" indent="0">
              <a:buNone/>
            </a:pPr>
            <a:r>
              <a:rPr lang="en-GB" sz="3200" b="1" dirty="0"/>
              <a:t>Key Question:</a:t>
            </a:r>
          </a:p>
          <a:p>
            <a:endParaRPr lang="en-GB" dirty="0"/>
          </a:p>
          <a:p>
            <a:pPr marL="114300" indent="0">
              <a:buNone/>
            </a:pPr>
            <a:r>
              <a:rPr lang="en-GB" sz="3200" dirty="0"/>
              <a:t>What can newspaper articles tell us about the significance of carnival to the Manchester  community in the 1970’s?</a:t>
            </a:r>
            <a:endParaRPr lang="en-GB" dirty="0"/>
          </a:p>
        </p:txBody>
      </p:sp>
    </p:spTree>
    <p:extLst>
      <p:ext uri="{BB962C8B-B14F-4D97-AF65-F5344CB8AC3E}">
        <p14:creationId xmlns:p14="http://schemas.microsoft.com/office/powerpoint/2010/main" val="688486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p:nvPr/>
        </p:nvSpPr>
        <p:spPr>
          <a:xfrm>
            <a:off x="315526" y="748973"/>
            <a:ext cx="7039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dirty="0">
                <a:latin typeface="Arial" panose="020B0604020202020204" pitchFamily="34" charset="0"/>
              </a:rPr>
              <a:t>Manchester Caribbean Carnival - Newspapers</a:t>
            </a:r>
            <a:endParaRPr sz="2200" dirty="0">
              <a:latin typeface="Arial" panose="020B0604020202020204" pitchFamily="34" charset="0"/>
            </a:endParaRPr>
          </a:p>
        </p:txBody>
      </p:sp>
      <p:sp>
        <p:nvSpPr>
          <p:cNvPr id="98" name="Google Shape;98;p19"/>
          <p:cNvSpPr txBox="1"/>
          <p:nvPr/>
        </p:nvSpPr>
        <p:spPr>
          <a:xfrm>
            <a:off x="315526" y="1869141"/>
            <a:ext cx="8204700" cy="2677626"/>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AutoNum type="arabicPeriod"/>
            </a:pPr>
            <a:r>
              <a:rPr lang="en-GB" sz="1800" dirty="0">
                <a:latin typeface="Arial" panose="020B0604020202020204" pitchFamily="34" charset="0"/>
              </a:rPr>
              <a:t>Read the newspaper article on the next slide - </a:t>
            </a:r>
            <a:r>
              <a:rPr lang="en-GB" sz="1800" i="1" dirty="0">
                <a:latin typeface="Arial" panose="020B0604020202020204" pitchFamily="34" charset="0"/>
              </a:rPr>
              <a:t>Happy festival helps race relations. </a:t>
            </a:r>
            <a:endParaRPr sz="1800" i="1" dirty="0">
              <a:latin typeface="Arial" panose="020B0604020202020204" pitchFamily="34" charset="0"/>
            </a:endParaRPr>
          </a:p>
          <a:p>
            <a:pPr marL="457200" lvl="0" indent="0" algn="l" rtl="0">
              <a:spcBef>
                <a:spcPts val="0"/>
              </a:spcBef>
              <a:spcAft>
                <a:spcPts val="0"/>
              </a:spcAft>
              <a:buNone/>
            </a:pPr>
            <a:endParaRPr sz="1800" i="1" dirty="0">
              <a:latin typeface="Arial" panose="020B0604020202020204" pitchFamily="34" charset="0"/>
            </a:endParaRPr>
          </a:p>
          <a:p>
            <a:pPr marL="457200" lvl="0" indent="0" algn="l" rtl="0">
              <a:spcBef>
                <a:spcPts val="0"/>
              </a:spcBef>
              <a:spcAft>
                <a:spcPts val="0"/>
              </a:spcAft>
              <a:buNone/>
            </a:pPr>
            <a:r>
              <a:rPr lang="en-GB" sz="1800" dirty="0">
                <a:latin typeface="Arial" panose="020B0604020202020204" pitchFamily="34" charset="0"/>
              </a:rPr>
              <a:t>Use the article to identify ten facts about the history of the Manchester Caribbean Carnival. </a:t>
            </a:r>
          </a:p>
          <a:p>
            <a:pPr marL="457200" lvl="0" indent="0" algn="l" rtl="0">
              <a:spcBef>
                <a:spcPts val="0"/>
              </a:spcBef>
              <a:spcAft>
                <a:spcPts val="0"/>
              </a:spcAft>
              <a:buNone/>
            </a:pPr>
            <a:endParaRPr lang="en-GB" dirty="0">
              <a:latin typeface="Arial" panose="020B0604020202020204" pitchFamily="34" charset="0"/>
            </a:endParaRPr>
          </a:p>
          <a:p>
            <a:pPr marL="457200" lvl="0" indent="0" algn="l" rtl="0">
              <a:spcBef>
                <a:spcPts val="0"/>
              </a:spcBef>
              <a:spcAft>
                <a:spcPts val="0"/>
              </a:spcAft>
              <a:buNone/>
            </a:pPr>
            <a:r>
              <a:rPr lang="en-GB" sz="1800" dirty="0">
                <a:latin typeface="Arial" panose="020B0604020202020204" pitchFamily="34" charset="0"/>
              </a:rPr>
              <a:t>What does the article tell us about the significance of the carnival to the </a:t>
            </a:r>
            <a:r>
              <a:rPr lang="en-GB" dirty="0">
                <a:latin typeface="Arial" panose="020B0604020202020204" pitchFamily="34" charset="0"/>
              </a:rPr>
              <a:t>Manchester </a:t>
            </a:r>
            <a:r>
              <a:rPr lang="en-GB" sz="1800" dirty="0">
                <a:latin typeface="Arial" panose="020B0604020202020204" pitchFamily="34" charset="0"/>
              </a:rPr>
              <a:t>community by 1972? </a:t>
            </a:r>
          </a:p>
          <a:p>
            <a:pPr marL="457200" lvl="0" indent="0" algn="l" rtl="0">
              <a:spcBef>
                <a:spcPts val="0"/>
              </a:spcBef>
              <a:spcAft>
                <a:spcPts val="0"/>
              </a:spcAft>
              <a:buNone/>
            </a:pPr>
            <a:endParaRPr sz="1800" dirty="0">
              <a:solidFill>
                <a:srgbClr val="FF0000"/>
              </a:solidFill>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body" idx="1"/>
          </p:nvPr>
        </p:nvSpPr>
        <p:spPr>
          <a:xfrm>
            <a:off x="0" y="630133"/>
            <a:ext cx="9144000" cy="4350575"/>
          </a:xfrm>
          <a:prstGeom prst="rect">
            <a:avLst/>
          </a:prstGeom>
          <a:solidFill>
            <a:srgbClr val="E6D6B9">
              <a:alpha val="25000"/>
            </a:srgbClr>
          </a:solidFill>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935"/>
              <a:buFont typeface="Arial"/>
              <a:buNone/>
            </a:pPr>
            <a:r>
              <a:rPr lang="en-GB" sz="1400" b="1" dirty="0">
                <a:solidFill>
                  <a:schemeClr val="dk1"/>
                </a:solidFill>
                <a:ea typeface="Calibri"/>
                <a:sym typeface="Calibri"/>
              </a:rPr>
              <a:t>Happy festival helps race relations 	</a:t>
            </a:r>
            <a:r>
              <a:rPr lang="en-GB" sz="1400" i="1" dirty="0">
                <a:solidFill>
                  <a:schemeClr val="dk1"/>
                </a:solidFill>
                <a:ea typeface="Calibri"/>
                <a:sym typeface="Calibri"/>
              </a:rPr>
              <a:t>The Guardian; </a:t>
            </a:r>
            <a:r>
              <a:rPr lang="en-GB" sz="1400" dirty="0">
                <a:solidFill>
                  <a:schemeClr val="dk1"/>
                </a:solidFill>
                <a:ea typeface="Calibri"/>
                <a:sym typeface="Calibri"/>
              </a:rPr>
              <a:t>May 30, 1972, pg. 24</a:t>
            </a:r>
            <a:endParaRPr sz="1400" dirty="0">
              <a:solidFill>
                <a:schemeClr val="dk1"/>
              </a:solidFill>
              <a:ea typeface="Calibri"/>
              <a:sym typeface="Calibri"/>
            </a:endParaRPr>
          </a:p>
          <a:p>
            <a:pPr marL="0" lvl="0" indent="0" algn="l" rtl="0">
              <a:lnSpc>
                <a:spcPct val="97916"/>
              </a:lnSpc>
              <a:spcBef>
                <a:spcPts val="0"/>
              </a:spcBef>
              <a:spcAft>
                <a:spcPts val="0"/>
              </a:spcAft>
              <a:buSzPts val="935"/>
              <a:buNone/>
            </a:pPr>
            <a:endParaRPr sz="1350" dirty="0">
              <a:solidFill>
                <a:schemeClr val="dk1"/>
              </a:solidFill>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i="1" dirty="0">
                <a:ea typeface="Calibri"/>
                <a:sym typeface="Calibri"/>
              </a:rPr>
              <a:t>The Alexandra Park Festival in Manchester’s Moss Side, which took place yesterday like dozens of other Bank Holiday events throughout the country, is now assuming a new importance as a focal point of improving race relations in the community.</a:t>
            </a:r>
            <a:endParaRPr sz="1200" i="1" dirty="0">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i="1" dirty="0">
                <a:ea typeface="Calibri"/>
                <a:sym typeface="Calibri"/>
              </a:rPr>
              <a:t>The festival was started three years ago to celebrate the centenary of the park, which lies to the South of the Moss Side area, where one third of the 30,000 community are West Indians.</a:t>
            </a:r>
            <a:endParaRPr sz="1200" i="1" dirty="0">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i="1" dirty="0">
                <a:ea typeface="Calibri"/>
                <a:sym typeface="Calibri"/>
              </a:rPr>
              <a:t>This year the Leeward Islands Association, which represents the West Indians, combined with the organisers to put on a festival which had more of the flavour of the West Indian carnival than the mere staid British procession.</a:t>
            </a:r>
            <a:endParaRPr sz="1200" i="1" dirty="0">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i="1" dirty="0">
                <a:ea typeface="Calibri"/>
                <a:sym typeface="Calibri"/>
              </a:rPr>
              <a:t>As gaily-coloured steel bands and West Indian dancers joined the more traditional lorry-borne floats. Mr Moses Leader, the chairman of the association, said he was hoping that the festival would now be expanded to provide an even greater opportunity for the two races to work together and understand each other.</a:t>
            </a:r>
            <a:endParaRPr sz="1200" i="1" dirty="0">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i="1" dirty="0">
                <a:ea typeface="Calibri"/>
                <a:sym typeface="Calibri"/>
              </a:rPr>
              <a:t>Moss Side, a decaying area of Victorian terraces, which is rapidly being torn apart by the bulldozers under the corporation’s slum clearance programme, houses one out of three West Indians in the Greater Manchester area. Although its former residents are now being scattered to the suburbs, Mr Leader said that the festival could provide an ideal basis for them all to meet again once a year.</a:t>
            </a:r>
            <a:endParaRPr sz="1200" i="1" dirty="0">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i="1" dirty="0">
                <a:ea typeface="Calibri"/>
                <a:sym typeface="Calibri"/>
              </a:rPr>
              <a:t>The committee has been working for nearly a year to organise the festival, which included processions, a carnival queen, dances and football matches, and has financed it through jumble sales, a charity </a:t>
            </a:r>
            <a:r>
              <a:rPr lang="en-GB" sz="1200" i="1" dirty="0" err="1">
                <a:ea typeface="Calibri"/>
                <a:sym typeface="Calibri"/>
              </a:rPr>
              <a:t>shop,and</a:t>
            </a:r>
            <a:r>
              <a:rPr lang="en-GB" sz="1200" i="1" dirty="0">
                <a:ea typeface="Calibri"/>
                <a:sym typeface="Calibri"/>
              </a:rPr>
              <a:t> donations. “It is ideal as a link between black and white by which both can understand the other and learn mutual respect, which leads to good race relations,” Mr Leader said.</a:t>
            </a:r>
            <a:endParaRPr sz="1200" i="1" dirty="0">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i="1" dirty="0">
                <a:ea typeface="Calibri"/>
                <a:sym typeface="Calibri"/>
              </a:rPr>
              <a:t>Mr John Rayner, a dispatch manager who is the festival chairman, said: “I think this festival is unique in Manchester. Race relations in Moss Side are already excellent, and this sort of thing should make them even better”.</a:t>
            </a:r>
            <a:endParaRPr sz="1200" i="1" dirty="0">
              <a:ea typeface="Calibri"/>
              <a:sym typeface="Calibri"/>
            </a:endParaRPr>
          </a:p>
          <a:p>
            <a:pPr marL="0" lvl="0" indent="0" algn="l" rtl="0">
              <a:lnSpc>
                <a:spcPct val="105000"/>
              </a:lnSpc>
              <a:spcBef>
                <a:spcPts val="800"/>
              </a:spcBef>
              <a:spcAft>
                <a:spcPts val="1200"/>
              </a:spcAft>
              <a:buSzPts val="935"/>
              <a:buNone/>
            </a:pPr>
            <a:endParaRPr sz="2029" dirty="0">
              <a:ea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body" idx="1"/>
          </p:nvPr>
        </p:nvSpPr>
        <p:spPr>
          <a:xfrm>
            <a:off x="0" y="630134"/>
            <a:ext cx="9144000" cy="34164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935"/>
              <a:buFont typeface="Arial"/>
              <a:buNone/>
            </a:pPr>
            <a:r>
              <a:rPr lang="en-GB" sz="1400" b="1" dirty="0">
                <a:solidFill>
                  <a:schemeClr val="dk1"/>
                </a:solidFill>
                <a:ea typeface="Calibri"/>
                <a:sym typeface="Calibri"/>
              </a:rPr>
              <a:t>Happy festival helps race relations 	</a:t>
            </a:r>
            <a:r>
              <a:rPr lang="en-GB" sz="1400" i="1" dirty="0">
                <a:solidFill>
                  <a:schemeClr val="dk1"/>
                </a:solidFill>
                <a:ea typeface="Calibri"/>
                <a:sym typeface="Calibri"/>
              </a:rPr>
              <a:t>The Guardian; </a:t>
            </a:r>
            <a:r>
              <a:rPr lang="en-GB" sz="1400" dirty="0">
                <a:solidFill>
                  <a:schemeClr val="dk1"/>
                </a:solidFill>
                <a:ea typeface="Calibri"/>
                <a:sym typeface="Calibri"/>
              </a:rPr>
              <a:t>May 30, 1972, pg. 24</a:t>
            </a:r>
            <a:endParaRPr sz="1400" dirty="0">
              <a:solidFill>
                <a:schemeClr val="dk1"/>
              </a:solidFill>
              <a:ea typeface="Calibri"/>
              <a:sym typeface="Calibri"/>
            </a:endParaRPr>
          </a:p>
          <a:p>
            <a:pPr marL="0" lvl="0" indent="0" algn="l" rtl="0">
              <a:lnSpc>
                <a:spcPct val="97916"/>
              </a:lnSpc>
              <a:spcBef>
                <a:spcPts val="0"/>
              </a:spcBef>
              <a:spcAft>
                <a:spcPts val="0"/>
              </a:spcAft>
              <a:buSzPts val="935"/>
              <a:buNone/>
            </a:pPr>
            <a:endParaRPr sz="1350" dirty="0">
              <a:solidFill>
                <a:schemeClr val="dk1"/>
              </a:solidFill>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dirty="0">
                <a:solidFill>
                  <a:schemeClr val="dk1"/>
                </a:solidFill>
                <a:ea typeface="Calibri"/>
                <a:sym typeface="Calibri"/>
              </a:rPr>
              <a:t>The </a:t>
            </a:r>
            <a:r>
              <a:rPr lang="en-GB" sz="1200" dirty="0">
                <a:solidFill>
                  <a:srgbClr val="FF0000"/>
                </a:solidFill>
                <a:ea typeface="Calibri"/>
                <a:sym typeface="Calibri"/>
              </a:rPr>
              <a:t>Alexandra Park </a:t>
            </a:r>
            <a:r>
              <a:rPr lang="en-GB" sz="1200" dirty="0">
                <a:solidFill>
                  <a:schemeClr val="dk1"/>
                </a:solidFill>
                <a:ea typeface="Calibri"/>
                <a:sym typeface="Calibri"/>
              </a:rPr>
              <a:t>Festival in Manchester’s </a:t>
            </a:r>
            <a:r>
              <a:rPr lang="en-GB" sz="1200" dirty="0">
                <a:solidFill>
                  <a:srgbClr val="FF0000"/>
                </a:solidFill>
                <a:ea typeface="Calibri"/>
                <a:sym typeface="Calibri"/>
              </a:rPr>
              <a:t>Moss Side</a:t>
            </a:r>
            <a:r>
              <a:rPr lang="en-GB" sz="1200" dirty="0">
                <a:solidFill>
                  <a:schemeClr val="dk1"/>
                </a:solidFill>
                <a:ea typeface="Calibri"/>
                <a:sym typeface="Calibri"/>
              </a:rPr>
              <a:t>, which took place yesterday like dozens of other </a:t>
            </a:r>
            <a:r>
              <a:rPr lang="en-GB" sz="1200" dirty="0">
                <a:solidFill>
                  <a:srgbClr val="FF0000"/>
                </a:solidFill>
                <a:ea typeface="Calibri"/>
                <a:sym typeface="Calibri"/>
              </a:rPr>
              <a:t>Bank Holiday</a:t>
            </a:r>
            <a:r>
              <a:rPr lang="en-GB" sz="1200" dirty="0">
                <a:solidFill>
                  <a:schemeClr val="dk1"/>
                </a:solidFill>
                <a:ea typeface="Calibri"/>
                <a:sym typeface="Calibri"/>
              </a:rPr>
              <a:t> events throughout the country, is now assuming a new importance as a </a:t>
            </a:r>
            <a:r>
              <a:rPr lang="en-GB" sz="1200" dirty="0">
                <a:solidFill>
                  <a:srgbClr val="FF0000"/>
                </a:solidFill>
                <a:ea typeface="Calibri"/>
                <a:sym typeface="Calibri"/>
              </a:rPr>
              <a:t>focal point of improving race relations </a:t>
            </a:r>
            <a:r>
              <a:rPr lang="en-GB" sz="1200" dirty="0">
                <a:solidFill>
                  <a:schemeClr val="dk1"/>
                </a:solidFill>
                <a:ea typeface="Calibri"/>
                <a:sym typeface="Calibri"/>
              </a:rPr>
              <a:t>in the community.</a:t>
            </a:r>
            <a:endParaRPr sz="1200" dirty="0">
              <a:solidFill>
                <a:schemeClr val="dk1"/>
              </a:solidFill>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dirty="0">
                <a:solidFill>
                  <a:schemeClr val="dk1"/>
                </a:solidFill>
                <a:ea typeface="Calibri"/>
                <a:sym typeface="Calibri"/>
              </a:rPr>
              <a:t>The festival was started three years ago to celebrate the centenary of the park, which lies to the South of the Moss Side area, where one third of the </a:t>
            </a:r>
            <a:r>
              <a:rPr lang="en-GB" sz="1200" dirty="0">
                <a:solidFill>
                  <a:srgbClr val="FF0000"/>
                </a:solidFill>
                <a:ea typeface="Calibri"/>
                <a:sym typeface="Calibri"/>
              </a:rPr>
              <a:t>30,000 community are West Indians.</a:t>
            </a:r>
            <a:endParaRPr sz="1200" dirty="0">
              <a:solidFill>
                <a:srgbClr val="FF0000"/>
              </a:solidFill>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dirty="0">
                <a:solidFill>
                  <a:schemeClr val="dk1"/>
                </a:solidFill>
                <a:ea typeface="Calibri"/>
                <a:sym typeface="Calibri"/>
              </a:rPr>
              <a:t>This year the Leeward Islands Association, which represents the West Indians, combined with the organisers to put on a festival which had more of the flavour of the West Indian carnival than the mere staid British procession.</a:t>
            </a:r>
            <a:endParaRPr sz="1200" dirty="0">
              <a:solidFill>
                <a:schemeClr val="dk1"/>
              </a:solidFill>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dirty="0">
                <a:solidFill>
                  <a:schemeClr val="dk1"/>
                </a:solidFill>
                <a:ea typeface="Calibri"/>
                <a:sym typeface="Calibri"/>
              </a:rPr>
              <a:t>As gaily-coloured </a:t>
            </a:r>
            <a:r>
              <a:rPr lang="en-GB" sz="1200" dirty="0">
                <a:solidFill>
                  <a:srgbClr val="FF0000"/>
                </a:solidFill>
                <a:ea typeface="Calibri"/>
                <a:sym typeface="Calibri"/>
              </a:rPr>
              <a:t>steel bands and West Indian dancers </a:t>
            </a:r>
            <a:r>
              <a:rPr lang="en-GB" sz="1200" dirty="0">
                <a:solidFill>
                  <a:schemeClr val="dk1"/>
                </a:solidFill>
                <a:ea typeface="Calibri"/>
                <a:sym typeface="Calibri"/>
              </a:rPr>
              <a:t>joined the more traditional lorry-borne floats. Mr Moses Leader, the chairman of the association, said he was hoping that the festival would now be expanded to provide an even greater opportunity for the </a:t>
            </a:r>
            <a:r>
              <a:rPr lang="en-GB" sz="1200" dirty="0">
                <a:solidFill>
                  <a:srgbClr val="FF0000"/>
                </a:solidFill>
                <a:ea typeface="Calibri"/>
                <a:sym typeface="Calibri"/>
              </a:rPr>
              <a:t>two races to work together and understand each other.</a:t>
            </a:r>
            <a:endParaRPr sz="1200" dirty="0">
              <a:solidFill>
                <a:srgbClr val="FF0000"/>
              </a:solidFill>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dirty="0">
                <a:solidFill>
                  <a:schemeClr val="dk1"/>
                </a:solidFill>
                <a:ea typeface="Calibri"/>
                <a:sym typeface="Calibri"/>
              </a:rPr>
              <a:t>Moss Side, a decaying area of Victorian terraces, which is rapidly being torn apart by the bulldozers under the corporation’s slum clearance programme, houses one out of three West Indians in the Greater Manchester area. Although its former residents are now being scattered to the suburbs, Mr Leader said that the festival could provide an ideal basis for them all to meet again once a year.</a:t>
            </a:r>
            <a:endParaRPr sz="1200" dirty="0">
              <a:solidFill>
                <a:schemeClr val="dk1"/>
              </a:solidFill>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dirty="0">
                <a:solidFill>
                  <a:schemeClr val="dk1"/>
                </a:solidFill>
                <a:ea typeface="Calibri"/>
                <a:sym typeface="Calibri"/>
              </a:rPr>
              <a:t>The committee has been working for nearly a year to organise the festival, which </a:t>
            </a:r>
            <a:r>
              <a:rPr lang="en-GB" sz="1200" dirty="0">
                <a:solidFill>
                  <a:srgbClr val="FF0000"/>
                </a:solidFill>
                <a:ea typeface="Calibri"/>
                <a:sym typeface="Calibri"/>
              </a:rPr>
              <a:t>included processions, a carnival queen, dances and football matches, and has financed it through jumble sales, a charity </a:t>
            </a:r>
            <a:r>
              <a:rPr lang="en-GB" sz="1200" dirty="0" err="1">
                <a:solidFill>
                  <a:srgbClr val="FF0000"/>
                </a:solidFill>
                <a:ea typeface="Calibri"/>
                <a:sym typeface="Calibri"/>
              </a:rPr>
              <a:t>shop,and</a:t>
            </a:r>
            <a:r>
              <a:rPr lang="en-GB" sz="1200" dirty="0">
                <a:solidFill>
                  <a:srgbClr val="FF0000"/>
                </a:solidFill>
                <a:ea typeface="Calibri"/>
                <a:sym typeface="Calibri"/>
              </a:rPr>
              <a:t> donations. </a:t>
            </a:r>
            <a:r>
              <a:rPr lang="en-GB" sz="1200" dirty="0">
                <a:solidFill>
                  <a:schemeClr val="dk1"/>
                </a:solidFill>
                <a:ea typeface="Calibri"/>
                <a:sym typeface="Calibri"/>
              </a:rPr>
              <a:t>“It is ideal as a link between black and white by which both can understand the other and learn </a:t>
            </a:r>
            <a:r>
              <a:rPr lang="en-GB" sz="1200" dirty="0">
                <a:solidFill>
                  <a:srgbClr val="FF0000"/>
                </a:solidFill>
                <a:ea typeface="Calibri"/>
                <a:sym typeface="Calibri"/>
              </a:rPr>
              <a:t>mutual respect, which leads to good race relations</a:t>
            </a:r>
            <a:r>
              <a:rPr lang="en-GB" sz="1200" dirty="0">
                <a:solidFill>
                  <a:schemeClr val="dk1"/>
                </a:solidFill>
                <a:ea typeface="Calibri"/>
                <a:sym typeface="Calibri"/>
              </a:rPr>
              <a:t>,” Mr Leader said.</a:t>
            </a:r>
            <a:endParaRPr sz="1200" dirty="0">
              <a:solidFill>
                <a:schemeClr val="dk1"/>
              </a:solidFill>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200" dirty="0">
                <a:solidFill>
                  <a:schemeClr val="dk1"/>
                </a:solidFill>
                <a:ea typeface="Calibri"/>
                <a:sym typeface="Calibri"/>
              </a:rPr>
              <a:t>Mr John Rayner, a dispatch manager who is the festival chairman, said: “I think this festival is </a:t>
            </a:r>
            <a:r>
              <a:rPr lang="en-GB" sz="1200" dirty="0">
                <a:solidFill>
                  <a:srgbClr val="FF0000"/>
                </a:solidFill>
                <a:ea typeface="Calibri"/>
                <a:sym typeface="Calibri"/>
              </a:rPr>
              <a:t>unique in Manchester. </a:t>
            </a:r>
            <a:r>
              <a:rPr lang="en-GB" sz="1200" dirty="0">
                <a:solidFill>
                  <a:schemeClr val="dk1"/>
                </a:solidFill>
                <a:ea typeface="Calibri"/>
                <a:sym typeface="Calibri"/>
              </a:rPr>
              <a:t>Race relations in Moss Side are already excellent, and this sort of thing should make them even better”.</a:t>
            </a:r>
            <a:endParaRPr sz="1200" dirty="0">
              <a:solidFill>
                <a:schemeClr val="dk1"/>
              </a:solidFill>
              <a:ea typeface="Calibri"/>
              <a:sym typeface="Calibri"/>
            </a:endParaRPr>
          </a:p>
          <a:p>
            <a:pPr marL="0" lvl="0" indent="0" algn="l" rtl="0">
              <a:lnSpc>
                <a:spcPct val="105000"/>
              </a:lnSpc>
              <a:spcBef>
                <a:spcPts val="800"/>
              </a:spcBef>
              <a:spcAft>
                <a:spcPts val="1200"/>
              </a:spcAft>
              <a:buSzPts val="935"/>
              <a:buNone/>
            </a:pPr>
            <a:endParaRPr sz="2029" dirty="0">
              <a:ea typeface="Calibri"/>
              <a:sym typeface="Calibri"/>
            </a:endParaRPr>
          </a:p>
        </p:txBody>
      </p:sp>
    </p:spTree>
    <p:extLst>
      <p:ext uri="{BB962C8B-B14F-4D97-AF65-F5344CB8AC3E}">
        <p14:creationId xmlns:p14="http://schemas.microsoft.com/office/powerpoint/2010/main" val="2384900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4318A-6652-41A0-84C1-4C3BBCFE5B5D}"/>
              </a:ext>
            </a:extLst>
          </p:cNvPr>
          <p:cNvSpPr>
            <a:spLocks noGrp="1"/>
          </p:cNvSpPr>
          <p:nvPr>
            <p:ph type="title"/>
          </p:nvPr>
        </p:nvSpPr>
        <p:spPr>
          <a:xfrm>
            <a:off x="87406" y="1425324"/>
            <a:ext cx="8969188" cy="572700"/>
          </a:xfrm>
          <a:solidFill>
            <a:srgbClr val="E6D6B9">
              <a:alpha val="25000"/>
            </a:srgbClr>
          </a:solidFill>
        </p:spPr>
        <p:txBody>
          <a:bodyPr>
            <a:noAutofit/>
          </a:bodyPr>
          <a:lstStyle/>
          <a:p>
            <a:pPr marL="114300" indent="0"/>
            <a:r>
              <a:rPr lang="en-GB" sz="2400" b="1" dirty="0"/>
              <a:t>We are all for Manchester!, </a:t>
            </a:r>
            <a:r>
              <a:rPr lang="en-GB" sz="2400" i="1" dirty="0"/>
              <a:t>Manchester Evening News</a:t>
            </a:r>
            <a:r>
              <a:rPr lang="en-GB" sz="2400" dirty="0"/>
              <a:t>, 1976</a:t>
            </a:r>
            <a:br>
              <a:rPr lang="en-GB" sz="2400" dirty="0"/>
            </a:br>
            <a:endParaRPr lang="en-GB" sz="2400" dirty="0"/>
          </a:p>
        </p:txBody>
      </p:sp>
      <p:sp>
        <p:nvSpPr>
          <p:cNvPr id="3" name="Text Placeholder 2">
            <a:extLst>
              <a:ext uri="{FF2B5EF4-FFF2-40B4-BE49-F238E27FC236}">
                <a16:creationId xmlns:a16="http://schemas.microsoft.com/office/drawing/2014/main" id="{923CB9B7-A88A-42BE-BA5A-E0941DFD9FC3}"/>
              </a:ext>
            </a:extLst>
          </p:cNvPr>
          <p:cNvSpPr>
            <a:spLocks noGrp="1"/>
          </p:cNvSpPr>
          <p:nvPr>
            <p:ph type="body" idx="1"/>
          </p:nvPr>
        </p:nvSpPr>
        <p:spPr>
          <a:xfrm>
            <a:off x="87406" y="1998024"/>
            <a:ext cx="8969188" cy="2179095"/>
          </a:xfrm>
          <a:solidFill>
            <a:srgbClr val="E6D6B9">
              <a:alpha val="25000"/>
            </a:srgbClr>
          </a:solidFill>
        </p:spPr>
        <p:txBody>
          <a:bodyPr>
            <a:noAutofit/>
          </a:bodyPr>
          <a:lstStyle/>
          <a:p>
            <a:pPr marL="114300" indent="0">
              <a:buNone/>
            </a:pPr>
            <a:r>
              <a:rPr lang="en-GB" sz="1600" i="1" dirty="0"/>
              <a:t>Mancunians accused us of anti-Manchester bias when we put a picture (of the Carnival Queen) on page 15 of last week’s issue: ‘Are we not good enough for your front page? An irate reader asks. And he continued: “And journalistically speaking I think it would have made good sense if that picture appeared on the front page because it is such a beautiful shot and, moreover, Manchester deserves better treatment. No argument about that so here once again folks is the heart-warming sight of 21-year-old Irma Brandy, newly crowned Manchester Carnival Queen, getting a well-deserved hug and kiss from Mother Brandy. “Well done my little girl” she seems to be saying. And we share that view too.</a:t>
            </a:r>
            <a:endParaRPr lang="en-GB" dirty="0"/>
          </a:p>
          <a:p>
            <a:pPr marL="114300" indent="0">
              <a:buNone/>
            </a:pPr>
            <a:endParaRPr lang="en-GB" dirty="0"/>
          </a:p>
          <a:p>
            <a:endParaRPr lang="en-GB" dirty="0"/>
          </a:p>
        </p:txBody>
      </p:sp>
      <p:sp>
        <p:nvSpPr>
          <p:cNvPr id="6" name="Rectangle 5">
            <a:extLst>
              <a:ext uri="{FF2B5EF4-FFF2-40B4-BE49-F238E27FC236}">
                <a16:creationId xmlns:a16="http://schemas.microsoft.com/office/drawing/2014/main" id="{61F35EC5-8EEB-4B5D-9E60-3A49DB78AA9F}"/>
              </a:ext>
            </a:extLst>
          </p:cNvPr>
          <p:cNvSpPr/>
          <p:nvPr/>
        </p:nvSpPr>
        <p:spPr>
          <a:xfrm>
            <a:off x="551329" y="549858"/>
            <a:ext cx="6663018" cy="784830"/>
          </a:xfrm>
          <a:prstGeom prst="rect">
            <a:avLst/>
          </a:prstGeom>
        </p:spPr>
        <p:txBody>
          <a:bodyPr wrap="square">
            <a:spAutoFit/>
          </a:bodyPr>
          <a:lstStyle/>
          <a:p>
            <a:pPr marL="342900" lvl="0" indent="-342900">
              <a:buAutoNum type="arabicPeriod" startAt="2"/>
            </a:pPr>
            <a:r>
              <a:rPr lang="en-GB" dirty="0">
                <a:latin typeface="Arial" panose="020B0604020202020204" pitchFamily="34" charset="0"/>
              </a:rPr>
              <a:t>Read the article below - “</a:t>
            </a:r>
            <a:r>
              <a:rPr lang="en-GB" i="1" dirty="0">
                <a:latin typeface="Arial" panose="020B0604020202020204" pitchFamily="34" charset="0"/>
              </a:rPr>
              <a:t>We are all for Manchester</a:t>
            </a:r>
            <a:r>
              <a:rPr lang="en-GB" dirty="0">
                <a:latin typeface="Arial" panose="020B0604020202020204" pitchFamily="34" charset="0"/>
              </a:rPr>
              <a:t>.” </a:t>
            </a:r>
          </a:p>
          <a:p>
            <a:pPr lvl="0"/>
            <a:endParaRPr lang="en-GB" sz="900" dirty="0">
              <a:latin typeface="Arial" panose="020B0604020202020204" pitchFamily="34" charset="0"/>
            </a:endParaRPr>
          </a:p>
          <a:p>
            <a:pPr marL="0" lvl="0" indent="0">
              <a:buNone/>
            </a:pPr>
            <a:r>
              <a:rPr lang="en-GB" dirty="0">
                <a:latin typeface="Arial" panose="020B0604020202020204" pitchFamily="34" charset="0"/>
              </a:rPr>
              <a:t>What does the article suggest about Carnival in the 1970’s?       </a:t>
            </a:r>
          </a:p>
        </p:txBody>
      </p:sp>
      <p:sp>
        <p:nvSpPr>
          <p:cNvPr id="7" name="Rectangle 6">
            <a:extLst>
              <a:ext uri="{FF2B5EF4-FFF2-40B4-BE49-F238E27FC236}">
                <a16:creationId xmlns:a16="http://schemas.microsoft.com/office/drawing/2014/main" id="{76AA8B72-A97B-474F-B9D0-7805D01E4922}"/>
              </a:ext>
            </a:extLst>
          </p:cNvPr>
          <p:cNvSpPr/>
          <p:nvPr/>
        </p:nvSpPr>
        <p:spPr>
          <a:xfrm>
            <a:off x="0" y="4326725"/>
            <a:ext cx="9144000" cy="738664"/>
          </a:xfrm>
          <a:prstGeom prst="rect">
            <a:avLst/>
          </a:prstGeom>
          <a:ln w="28575">
            <a:solidFill>
              <a:schemeClr val="tx1"/>
            </a:solidFill>
          </a:ln>
        </p:spPr>
        <p:txBody>
          <a:bodyPr wrap="square">
            <a:spAutoFit/>
          </a:bodyPr>
          <a:lstStyle/>
          <a:p>
            <a:r>
              <a:rPr lang="en-GB" sz="1400" dirty="0">
                <a:latin typeface="Arial" panose="020B0604020202020204" pitchFamily="34" charset="0"/>
              </a:rPr>
              <a:t>Please note. The original article, along with the image to which it refers, can be viewed at </a:t>
            </a:r>
            <a:r>
              <a:rPr lang="en-GB" sz="1400" dirty="0">
                <a:latin typeface="Arial" panose="020B0604020202020204" pitchFamily="34" charset="0"/>
                <a:hlinkClick r:id="rId3"/>
              </a:rPr>
              <a:t>https://uomhistory.com/2020/10/05/the-beginnings-of-manchesters-caribbean-carnival/</a:t>
            </a:r>
            <a:r>
              <a:rPr lang="en-GB" sz="1400" dirty="0">
                <a:latin typeface="Arial" panose="020B0604020202020204" pitchFamily="34" charset="0"/>
              </a:rPr>
              <a:t>. Look out for the title of the article  “We are all for Manchester”, underneath an image of two women hugging! </a:t>
            </a:r>
          </a:p>
        </p:txBody>
      </p:sp>
    </p:spTree>
    <p:extLst>
      <p:ext uri="{BB962C8B-B14F-4D97-AF65-F5344CB8AC3E}">
        <p14:creationId xmlns:p14="http://schemas.microsoft.com/office/powerpoint/2010/main" val="1489231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D206-4370-4EDC-81AE-C11DA99D28B7}"/>
              </a:ext>
            </a:extLst>
          </p:cNvPr>
          <p:cNvSpPr>
            <a:spLocks noGrp="1"/>
          </p:cNvSpPr>
          <p:nvPr>
            <p:ph type="title"/>
          </p:nvPr>
        </p:nvSpPr>
        <p:spPr>
          <a:xfrm>
            <a:off x="311700" y="50111"/>
            <a:ext cx="8520600" cy="572700"/>
          </a:xfrm>
        </p:spPr>
        <p:txBody>
          <a:bodyPr>
            <a:noAutofit/>
          </a:bodyPr>
          <a:lstStyle/>
          <a:p>
            <a:r>
              <a:rPr lang="en-GB" sz="3600" dirty="0"/>
              <a:t>Reflection</a:t>
            </a:r>
          </a:p>
        </p:txBody>
      </p:sp>
      <p:sp>
        <p:nvSpPr>
          <p:cNvPr id="3" name="Text Placeholder 2">
            <a:extLst>
              <a:ext uri="{FF2B5EF4-FFF2-40B4-BE49-F238E27FC236}">
                <a16:creationId xmlns:a16="http://schemas.microsoft.com/office/drawing/2014/main" id="{09C66F7D-5E2C-4700-A42A-B24F09CC4B1E}"/>
              </a:ext>
            </a:extLst>
          </p:cNvPr>
          <p:cNvSpPr>
            <a:spLocks noGrp="1"/>
          </p:cNvSpPr>
          <p:nvPr>
            <p:ph type="body" idx="1"/>
          </p:nvPr>
        </p:nvSpPr>
        <p:spPr>
          <a:xfrm>
            <a:off x="311700" y="622811"/>
            <a:ext cx="8520600" cy="3416400"/>
          </a:xfrm>
        </p:spPr>
        <p:txBody>
          <a:bodyPr/>
          <a:lstStyle/>
          <a:p>
            <a:pPr marL="114300" indent="0">
              <a:buNone/>
            </a:pPr>
            <a:r>
              <a:rPr lang="en-GB" sz="2400" dirty="0"/>
              <a:t>How useful are newspaper articles for telling us about the significance of Carnival?</a:t>
            </a:r>
          </a:p>
          <a:p>
            <a:pPr marL="114300" indent="0">
              <a:buNone/>
            </a:pPr>
            <a:endParaRPr lang="en-GB" dirty="0"/>
          </a:p>
          <a:p>
            <a:endParaRPr lang="en-GB" dirty="0"/>
          </a:p>
        </p:txBody>
      </p:sp>
      <p:graphicFrame>
        <p:nvGraphicFramePr>
          <p:cNvPr id="4" name="Table 4">
            <a:extLst>
              <a:ext uri="{FF2B5EF4-FFF2-40B4-BE49-F238E27FC236}">
                <a16:creationId xmlns:a16="http://schemas.microsoft.com/office/drawing/2014/main" id="{520B7446-3E31-4929-8D49-957DAAB40036}"/>
              </a:ext>
            </a:extLst>
          </p:cNvPr>
          <p:cNvGraphicFramePr>
            <a:graphicFrameLocks noGrp="1"/>
          </p:cNvGraphicFramePr>
          <p:nvPr>
            <p:extLst>
              <p:ext uri="{D42A27DB-BD31-4B8C-83A1-F6EECF244321}">
                <p14:modId xmlns:p14="http://schemas.microsoft.com/office/powerpoint/2010/main" val="3413149388"/>
              </p:ext>
            </p:extLst>
          </p:nvPr>
        </p:nvGraphicFramePr>
        <p:xfrm>
          <a:off x="311700" y="2040402"/>
          <a:ext cx="8520600" cy="2761488"/>
        </p:xfrm>
        <a:graphic>
          <a:graphicData uri="http://schemas.openxmlformats.org/drawingml/2006/table">
            <a:tbl>
              <a:tblPr firstRow="1" bandRow="1">
                <a:tableStyleId>{5C22544A-7EE6-4342-B048-85BDC9FD1C3A}</a:tableStyleId>
              </a:tblPr>
              <a:tblGrid>
                <a:gridCol w="2120705">
                  <a:extLst>
                    <a:ext uri="{9D8B030D-6E8A-4147-A177-3AD203B41FA5}">
                      <a16:colId xmlns:a16="http://schemas.microsoft.com/office/drawing/2014/main" val="2058620806"/>
                    </a:ext>
                  </a:extLst>
                </a:gridCol>
                <a:gridCol w="2120705">
                  <a:extLst>
                    <a:ext uri="{9D8B030D-6E8A-4147-A177-3AD203B41FA5}">
                      <a16:colId xmlns:a16="http://schemas.microsoft.com/office/drawing/2014/main" val="1462143717"/>
                    </a:ext>
                  </a:extLst>
                </a:gridCol>
                <a:gridCol w="2139595">
                  <a:extLst>
                    <a:ext uri="{9D8B030D-6E8A-4147-A177-3AD203B41FA5}">
                      <a16:colId xmlns:a16="http://schemas.microsoft.com/office/drawing/2014/main" val="3039292646"/>
                    </a:ext>
                  </a:extLst>
                </a:gridCol>
                <a:gridCol w="2139595">
                  <a:extLst>
                    <a:ext uri="{9D8B030D-6E8A-4147-A177-3AD203B41FA5}">
                      <a16:colId xmlns:a16="http://schemas.microsoft.com/office/drawing/2014/main" val="619435997"/>
                    </a:ext>
                  </a:extLst>
                </a:gridCol>
              </a:tblGrid>
              <a:tr h="370840">
                <a:tc>
                  <a:txBody>
                    <a:bodyPr/>
                    <a:lstStyle/>
                    <a:p>
                      <a:endParaRPr lang="en-GB" sz="1200" dirty="0">
                        <a:latin typeface="Arial" panose="020B0604020202020204" pitchFamily="34" charset="0"/>
                      </a:endParaRPr>
                    </a:p>
                  </a:txBody>
                  <a:tcPr/>
                </a:tc>
                <a:tc>
                  <a:txBody>
                    <a:bodyPr/>
                    <a:lstStyle/>
                    <a:p>
                      <a:r>
                        <a:rPr lang="en-GB" dirty="0">
                          <a:latin typeface="Arial" panose="020B0604020202020204" pitchFamily="34" charset="0"/>
                        </a:rPr>
                        <a:t>Useful because…..</a:t>
                      </a:r>
                    </a:p>
                    <a:p>
                      <a:r>
                        <a:rPr lang="en-GB" sz="1200" dirty="0"/>
                        <a:t>(What is this type of evidence useful for telling us about the significance of Carnival?</a:t>
                      </a:r>
                    </a:p>
                    <a:p>
                      <a:r>
                        <a:rPr lang="en-GB" sz="1200" dirty="0"/>
                        <a:t>What makes this type of evidence reliable?)</a:t>
                      </a:r>
                    </a:p>
                  </a:txBody>
                  <a:tcPr/>
                </a:tc>
                <a:tc>
                  <a:txBody>
                    <a:bodyPr/>
                    <a:lstStyle/>
                    <a:p>
                      <a:r>
                        <a:rPr lang="en-GB" dirty="0">
                          <a:latin typeface="Arial" panose="020B0604020202020204" pitchFamily="34" charset="0"/>
                        </a:rPr>
                        <a:t>Not so useful because….</a:t>
                      </a:r>
                    </a:p>
                    <a:p>
                      <a:r>
                        <a:rPr lang="en-GB" sz="1200" dirty="0"/>
                        <a:t>(What is this type of evidence less useful for telling us about the significance of Carnival?</a:t>
                      </a:r>
                    </a:p>
                    <a:p>
                      <a:r>
                        <a:rPr lang="en-GB" sz="1200" dirty="0"/>
                        <a:t>What makes this type of evidence less reliable?)</a:t>
                      </a:r>
                    </a:p>
                    <a:p>
                      <a:endParaRPr lang="en-GB" sz="1200" dirty="0"/>
                    </a:p>
                  </a:txBody>
                  <a:tcPr/>
                </a:tc>
                <a:tc>
                  <a:txBody>
                    <a:bodyPr/>
                    <a:lstStyle/>
                    <a:p>
                      <a:r>
                        <a:rPr lang="en-GB" dirty="0">
                          <a:latin typeface="Arial" panose="020B0604020202020204" pitchFamily="34" charset="0"/>
                        </a:rPr>
                        <a:t>More useful if…..</a:t>
                      </a:r>
                    </a:p>
                    <a:p>
                      <a:r>
                        <a:rPr lang="en-GB" sz="1200" dirty="0"/>
                        <a:t>(What other evidence would you like to see to tell you more about the significance of Carnival?)</a:t>
                      </a:r>
                    </a:p>
                  </a:txBody>
                  <a:tcPr/>
                </a:tc>
                <a:extLst>
                  <a:ext uri="{0D108BD9-81ED-4DB2-BD59-A6C34878D82A}">
                    <a16:rowId xmlns:a16="http://schemas.microsoft.com/office/drawing/2014/main" val="1988901322"/>
                  </a:ext>
                </a:extLst>
              </a:tr>
              <a:tr h="370840">
                <a:tc>
                  <a:txBody>
                    <a:bodyPr/>
                    <a:lstStyle/>
                    <a:p>
                      <a:r>
                        <a:rPr lang="en-GB" dirty="0">
                          <a:latin typeface="Arial" panose="020B0604020202020204" pitchFamily="34" charset="0"/>
                        </a:rPr>
                        <a:t>Newspapers</a:t>
                      </a:r>
                    </a:p>
                  </a:txBody>
                  <a:tcPr/>
                </a:tc>
                <a:tc>
                  <a:txBody>
                    <a:bodyPr/>
                    <a:lstStyle/>
                    <a:p>
                      <a:endParaRPr lang="en-GB" dirty="0">
                        <a:latin typeface="Arial" panose="020B0604020202020204" pitchFamily="34" charset="0"/>
                      </a:endParaRPr>
                    </a:p>
                    <a:p>
                      <a:endParaRPr lang="en-GB" dirty="0"/>
                    </a:p>
                    <a:p>
                      <a:endParaRPr lang="en-GB" dirty="0"/>
                    </a:p>
                    <a:p>
                      <a:endParaRPr lang="en-GB" dirty="0"/>
                    </a:p>
                  </a:txBody>
                  <a:tcPr/>
                </a:tc>
                <a:tc>
                  <a:txBody>
                    <a:bodyPr/>
                    <a:lstStyle/>
                    <a:p>
                      <a:endParaRPr lang="en-GB" dirty="0">
                        <a:latin typeface="Arial" panose="020B0604020202020204" pitchFamily="34" charset="0"/>
                      </a:endParaRPr>
                    </a:p>
                  </a:txBody>
                  <a:tcPr/>
                </a:tc>
                <a:tc>
                  <a:txBody>
                    <a:bodyPr/>
                    <a:lstStyle/>
                    <a:p>
                      <a:endParaRPr lang="en-GB" dirty="0">
                        <a:latin typeface="Arial" panose="020B0604020202020204" pitchFamily="34" charset="0"/>
                      </a:endParaRPr>
                    </a:p>
                  </a:txBody>
                  <a:tcPr/>
                </a:tc>
                <a:extLst>
                  <a:ext uri="{0D108BD9-81ED-4DB2-BD59-A6C34878D82A}">
                    <a16:rowId xmlns:a16="http://schemas.microsoft.com/office/drawing/2014/main" val="855619761"/>
                  </a:ext>
                </a:extLst>
              </a:tr>
            </a:tbl>
          </a:graphicData>
        </a:graphic>
      </p:graphicFrame>
    </p:spTree>
    <p:extLst>
      <p:ext uri="{BB962C8B-B14F-4D97-AF65-F5344CB8AC3E}">
        <p14:creationId xmlns:p14="http://schemas.microsoft.com/office/powerpoint/2010/main" val="1849756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3563471" y="3205925"/>
            <a:ext cx="5469529" cy="13602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0"/>
              </a:spcAft>
              <a:buNone/>
            </a:pPr>
            <a:r>
              <a:rPr lang="en-GB" dirty="0"/>
              <a:t>What is going on these images? </a:t>
            </a:r>
          </a:p>
          <a:p>
            <a:pPr marL="0" lvl="0" indent="0" algn="ctr" rtl="0">
              <a:spcBef>
                <a:spcPts val="0"/>
              </a:spcBef>
              <a:spcAft>
                <a:spcPts val="0"/>
              </a:spcAft>
              <a:buNone/>
            </a:pPr>
            <a:endParaRPr lang="en-GB" dirty="0"/>
          </a:p>
          <a:p>
            <a:pPr marL="0" lvl="0" indent="0" algn="ctr" rtl="0">
              <a:spcBef>
                <a:spcPts val="0"/>
              </a:spcBef>
              <a:spcAft>
                <a:spcPts val="0"/>
              </a:spcAft>
              <a:buNone/>
            </a:pPr>
            <a:r>
              <a:rPr lang="en-GB" dirty="0"/>
              <a:t>In pairs, focus on one of these images.</a:t>
            </a:r>
          </a:p>
          <a:p>
            <a:pPr marL="0" lvl="0" indent="0" algn="ctr" rtl="0">
              <a:spcBef>
                <a:spcPts val="0"/>
              </a:spcBef>
              <a:spcAft>
                <a:spcPts val="0"/>
              </a:spcAft>
              <a:buNone/>
            </a:pPr>
            <a:r>
              <a:rPr lang="en-GB" dirty="0"/>
              <a:t>Complete the activity as shown on slides 3 – 6 then compare your findings with the class ….</a:t>
            </a:r>
            <a:endParaRPr dirty="0"/>
          </a:p>
        </p:txBody>
      </p:sp>
      <p:sp>
        <p:nvSpPr>
          <p:cNvPr id="57" name="Google Shape;57;p13"/>
          <p:cNvSpPr txBox="1"/>
          <p:nvPr/>
        </p:nvSpPr>
        <p:spPr>
          <a:xfrm>
            <a:off x="6353735" y="4527977"/>
            <a:ext cx="2790265"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400" dirty="0">
                <a:latin typeface="Arial" panose="020B0604020202020204" pitchFamily="34" charset="0"/>
              </a:rPr>
              <a:t>Images taken from the personal collection of Lois Gyves</a:t>
            </a:r>
            <a:endParaRPr sz="1400" dirty="0">
              <a:latin typeface="Arial" panose="020B0604020202020204" pitchFamily="34" charset="0"/>
            </a:endParaRPr>
          </a:p>
        </p:txBody>
      </p:sp>
      <p:pic>
        <p:nvPicPr>
          <p:cNvPr id="5" name="Picture 4">
            <a:extLst>
              <a:ext uri="{FF2B5EF4-FFF2-40B4-BE49-F238E27FC236}">
                <a16:creationId xmlns:a16="http://schemas.microsoft.com/office/drawing/2014/main" id="{FFE9AA9C-9FA0-4EAB-BF9B-228BEE05E904}"/>
              </a:ext>
            </a:extLst>
          </p:cNvPr>
          <p:cNvPicPr>
            <a:picLocks noChangeAspect="1"/>
          </p:cNvPicPr>
          <p:nvPr/>
        </p:nvPicPr>
        <p:blipFill rotWithShape="1">
          <a:blip r:embed="rId3"/>
          <a:srcRect l="10532" r="9002" b="57255"/>
          <a:stretch/>
        </p:blipFill>
        <p:spPr>
          <a:xfrm>
            <a:off x="5919750" y="87407"/>
            <a:ext cx="3008719" cy="2198594"/>
          </a:xfrm>
          <a:prstGeom prst="rect">
            <a:avLst/>
          </a:prstGeom>
        </p:spPr>
      </p:pic>
      <p:pic>
        <p:nvPicPr>
          <p:cNvPr id="7" name="Picture 6">
            <a:extLst>
              <a:ext uri="{FF2B5EF4-FFF2-40B4-BE49-F238E27FC236}">
                <a16:creationId xmlns:a16="http://schemas.microsoft.com/office/drawing/2014/main" id="{F7B5DC43-8CD3-459E-8FC7-E4BF6F42919C}"/>
              </a:ext>
            </a:extLst>
          </p:cNvPr>
          <p:cNvPicPr>
            <a:picLocks noChangeAspect="1"/>
          </p:cNvPicPr>
          <p:nvPr/>
        </p:nvPicPr>
        <p:blipFill rotWithShape="1">
          <a:blip r:embed="rId3"/>
          <a:srcRect l="19791" t="43137" r="22488"/>
          <a:stretch/>
        </p:blipFill>
        <p:spPr>
          <a:xfrm>
            <a:off x="760540" y="2437431"/>
            <a:ext cx="1866055" cy="2528765"/>
          </a:xfrm>
          <a:prstGeom prst="rect">
            <a:avLst/>
          </a:prstGeom>
        </p:spPr>
      </p:pic>
      <p:pic>
        <p:nvPicPr>
          <p:cNvPr id="8" name="Picture 7">
            <a:extLst>
              <a:ext uri="{FF2B5EF4-FFF2-40B4-BE49-F238E27FC236}">
                <a16:creationId xmlns:a16="http://schemas.microsoft.com/office/drawing/2014/main" id="{ACCA58F7-546E-43DD-8EBE-50C18C079A32}"/>
              </a:ext>
            </a:extLst>
          </p:cNvPr>
          <p:cNvPicPr>
            <a:picLocks noChangeAspect="1"/>
          </p:cNvPicPr>
          <p:nvPr/>
        </p:nvPicPr>
        <p:blipFill>
          <a:blip r:embed="rId4"/>
          <a:stretch>
            <a:fillRect/>
          </a:stretch>
        </p:blipFill>
        <p:spPr>
          <a:xfrm>
            <a:off x="215531" y="87407"/>
            <a:ext cx="2956074" cy="2055395"/>
          </a:xfrm>
          <a:prstGeom prst="rect">
            <a:avLst/>
          </a:prstGeom>
        </p:spPr>
      </p:pic>
      <p:pic>
        <p:nvPicPr>
          <p:cNvPr id="3" name="Picture 2">
            <a:extLst>
              <a:ext uri="{FF2B5EF4-FFF2-40B4-BE49-F238E27FC236}">
                <a16:creationId xmlns:a16="http://schemas.microsoft.com/office/drawing/2014/main" id="{9673E258-45DB-4E92-ABCC-910C583BD696}"/>
              </a:ext>
            </a:extLst>
          </p:cNvPr>
          <p:cNvPicPr>
            <a:picLocks noChangeAspect="1"/>
          </p:cNvPicPr>
          <p:nvPr/>
        </p:nvPicPr>
        <p:blipFill rotWithShape="1">
          <a:blip r:embed="rId5"/>
          <a:srcRect r="17257" b="56316"/>
          <a:stretch/>
        </p:blipFill>
        <p:spPr>
          <a:xfrm>
            <a:off x="3041319" y="905381"/>
            <a:ext cx="3008718" cy="22468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67DCF8-8816-4FF6-AE67-7EAA65BC36A7}"/>
              </a:ext>
            </a:extLst>
          </p:cNvPr>
          <p:cNvSpPr/>
          <p:nvPr/>
        </p:nvSpPr>
        <p:spPr>
          <a:xfrm>
            <a:off x="2360164" y="1533760"/>
            <a:ext cx="3741362" cy="248493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 name="Rectangle 3">
            <a:extLst>
              <a:ext uri="{FF2B5EF4-FFF2-40B4-BE49-F238E27FC236}">
                <a16:creationId xmlns:a16="http://schemas.microsoft.com/office/drawing/2014/main" id="{CCF8F324-7B5E-44DB-93AA-EDF72118988D}"/>
              </a:ext>
            </a:extLst>
          </p:cNvPr>
          <p:cNvSpPr/>
          <p:nvPr/>
        </p:nvSpPr>
        <p:spPr>
          <a:xfrm>
            <a:off x="1499347" y="997844"/>
            <a:ext cx="5462996" cy="355676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 name="Rectangle 4">
            <a:extLst>
              <a:ext uri="{FF2B5EF4-FFF2-40B4-BE49-F238E27FC236}">
                <a16:creationId xmlns:a16="http://schemas.microsoft.com/office/drawing/2014/main" id="{98DECAA7-101B-4205-8B6A-E9D548C451DB}"/>
              </a:ext>
            </a:extLst>
          </p:cNvPr>
          <p:cNvSpPr/>
          <p:nvPr/>
        </p:nvSpPr>
        <p:spPr>
          <a:xfrm>
            <a:off x="510988" y="588892"/>
            <a:ext cx="7913594" cy="447787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 name="TextBox 5">
            <a:extLst>
              <a:ext uri="{FF2B5EF4-FFF2-40B4-BE49-F238E27FC236}">
                <a16:creationId xmlns:a16="http://schemas.microsoft.com/office/drawing/2014/main" id="{72438949-3305-43BC-B473-31666AD46B36}"/>
              </a:ext>
            </a:extLst>
          </p:cNvPr>
          <p:cNvSpPr txBox="1"/>
          <p:nvPr/>
        </p:nvSpPr>
        <p:spPr>
          <a:xfrm>
            <a:off x="2420470" y="1613647"/>
            <a:ext cx="2265829" cy="369332"/>
          </a:xfrm>
          <a:prstGeom prst="rect">
            <a:avLst/>
          </a:prstGeom>
          <a:noFill/>
        </p:spPr>
        <p:txBody>
          <a:bodyPr wrap="square" rtlCol="0">
            <a:spAutoFit/>
          </a:bodyPr>
          <a:lstStyle/>
          <a:p>
            <a:r>
              <a:rPr lang="en-GB" dirty="0">
                <a:latin typeface="Arial" panose="020B0604020202020204" pitchFamily="34" charset="0"/>
              </a:rPr>
              <a:t>What can you see?</a:t>
            </a:r>
          </a:p>
        </p:txBody>
      </p:sp>
      <p:sp>
        <p:nvSpPr>
          <p:cNvPr id="7" name="TextBox 6">
            <a:extLst>
              <a:ext uri="{FF2B5EF4-FFF2-40B4-BE49-F238E27FC236}">
                <a16:creationId xmlns:a16="http://schemas.microsoft.com/office/drawing/2014/main" id="{128B2A63-44F2-410E-9E2E-E3D81DD66663}"/>
              </a:ext>
            </a:extLst>
          </p:cNvPr>
          <p:cNvSpPr txBox="1"/>
          <p:nvPr/>
        </p:nvSpPr>
        <p:spPr>
          <a:xfrm>
            <a:off x="1499347" y="997844"/>
            <a:ext cx="2265829" cy="369332"/>
          </a:xfrm>
          <a:prstGeom prst="rect">
            <a:avLst/>
          </a:prstGeom>
          <a:noFill/>
        </p:spPr>
        <p:txBody>
          <a:bodyPr wrap="square" rtlCol="0">
            <a:spAutoFit/>
          </a:bodyPr>
          <a:lstStyle/>
          <a:p>
            <a:r>
              <a:rPr lang="en-GB" dirty="0">
                <a:latin typeface="Arial" panose="020B0604020202020204" pitchFamily="34" charset="0"/>
              </a:rPr>
              <a:t>What can you infer?</a:t>
            </a:r>
          </a:p>
        </p:txBody>
      </p:sp>
      <p:sp>
        <p:nvSpPr>
          <p:cNvPr id="8" name="TextBox 7">
            <a:extLst>
              <a:ext uri="{FF2B5EF4-FFF2-40B4-BE49-F238E27FC236}">
                <a16:creationId xmlns:a16="http://schemas.microsoft.com/office/drawing/2014/main" id="{76D5E1BE-B8C9-4156-BA69-AC6C9BEE2738}"/>
              </a:ext>
            </a:extLst>
          </p:cNvPr>
          <p:cNvSpPr txBox="1"/>
          <p:nvPr/>
        </p:nvSpPr>
        <p:spPr>
          <a:xfrm>
            <a:off x="599514" y="537290"/>
            <a:ext cx="3868271" cy="369332"/>
          </a:xfrm>
          <a:prstGeom prst="rect">
            <a:avLst/>
          </a:prstGeom>
          <a:noFill/>
        </p:spPr>
        <p:txBody>
          <a:bodyPr wrap="square" rtlCol="0">
            <a:spAutoFit/>
          </a:bodyPr>
          <a:lstStyle/>
          <a:p>
            <a:r>
              <a:rPr lang="en-GB" dirty="0">
                <a:latin typeface="Arial" panose="020B0604020202020204" pitchFamily="34" charset="0"/>
              </a:rPr>
              <a:t>What questions do you want to ask?</a:t>
            </a:r>
          </a:p>
        </p:txBody>
      </p:sp>
      <p:pic>
        <p:nvPicPr>
          <p:cNvPr id="10" name="Picture 9">
            <a:extLst>
              <a:ext uri="{FF2B5EF4-FFF2-40B4-BE49-F238E27FC236}">
                <a16:creationId xmlns:a16="http://schemas.microsoft.com/office/drawing/2014/main" id="{7AB40E47-E7DB-496B-A9C3-A441DB7BCA0D}"/>
              </a:ext>
            </a:extLst>
          </p:cNvPr>
          <p:cNvPicPr>
            <a:picLocks noChangeAspect="1"/>
          </p:cNvPicPr>
          <p:nvPr/>
        </p:nvPicPr>
        <p:blipFill rotWithShape="1">
          <a:blip r:embed="rId2"/>
          <a:srcRect l="10532" t="1165" r="9002" b="57256"/>
          <a:stretch/>
        </p:blipFill>
        <p:spPr>
          <a:xfrm>
            <a:off x="2832351" y="1966825"/>
            <a:ext cx="2796988" cy="1988133"/>
          </a:xfrm>
          <a:prstGeom prst="rect">
            <a:avLst/>
          </a:prstGeom>
        </p:spPr>
      </p:pic>
    </p:spTree>
    <p:extLst>
      <p:ext uri="{BB962C8B-B14F-4D97-AF65-F5344CB8AC3E}">
        <p14:creationId xmlns:p14="http://schemas.microsoft.com/office/powerpoint/2010/main" val="99236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67DCF8-8816-4FF6-AE67-7EAA65BC36A7}"/>
              </a:ext>
            </a:extLst>
          </p:cNvPr>
          <p:cNvSpPr/>
          <p:nvPr/>
        </p:nvSpPr>
        <p:spPr>
          <a:xfrm>
            <a:off x="2360164" y="1533760"/>
            <a:ext cx="3741362" cy="248493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 name="Rectangle 3">
            <a:extLst>
              <a:ext uri="{FF2B5EF4-FFF2-40B4-BE49-F238E27FC236}">
                <a16:creationId xmlns:a16="http://schemas.microsoft.com/office/drawing/2014/main" id="{CCF8F324-7B5E-44DB-93AA-EDF72118988D}"/>
              </a:ext>
            </a:extLst>
          </p:cNvPr>
          <p:cNvSpPr/>
          <p:nvPr/>
        </p:nvSpPr>
        <p:spPr>
          <a:xfrm>
            <a:off x="1499347" y="997844"/>
            <a:ext cx="5462996" cy="355676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 name="Rectangle 4">
            <a:extLst>
              <a:ext uri="{FF2B5EF4-FFF2-40B4-BE49-F238E27FC236}">
                <a16:creationId xmlns:a16="http://schemas.microsoft.com/office/drawing/2014/main" id="{98DECAA7-101B-4205-8B6A-E9D548C451DB}"/>
              </a:ext>
            </a:extLst>
          </p:cNvPr>
          <p:cNvSpPr/>
          <p:nvPr/>
        </p:nvSpPr>
        <p:spPr>
          <a:xfrm>
            <a:off x="510988" y="588892"/>
            <a:ext cx="7913594" cy="447787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 name="TextBox 5">
            <a:extLst>
              <a:ext uri="{FF2B5EF4-FFF2-40B4-BE49-F238E27FC236}">
                <a16:creationId xmlns:a16="http://schemas.microsoft.com/office/drawing/2014/main" id="{72438949-3305-43BC-B473-31666AD46B36}"/>
              </a:ext>
            </a:extLst>
          </p:cNvPr>
          <p:cNvSpPr txBox="1"/>
          <p:nvPr/>
        </p:nvSpPr>
        <p:spPr>
          <a:xfrm>
            <a:off x="2420470" y="1613647"/>
            <a:ext cx="2265829" cy="369332"/>
          </a:xfrm>
          <a:prstGeom prst="rect">
            <a:avLst/>
          </a:prstGeom>
          <a:noFill/>
        </p:spPr>
        <p:txBody>
          <a:bodyPr wrap="square" rtlCol="0">
            <a:spAutoFit/>
          </a:bodyPr>
          <a:lstStyle/>
          <a:p>
            <a:r>
              <a:rPr lang="en-GB" dirty="0">
                <a:latin typeface="Arial" panose="020B0604020202020204" pitchFamily="34" charset="0"/>
              </a:rPr>
              <a:t>What can you see?</a:t>
            </a:r>
          </a:p>
        </p:txBody>
      </p:sp>
      <p:sp>
        <p:nvSpPr>
          <p:cNvPr id="7" name="TextBox 6">
            <a:extLst>
              <a:ext uri="{FF2B5EF4-FFF2-40B4-BE49-F238E27FC236}">
                <a16:creationId xmlns:a16="http://schemas.microsoft.com/office/drawing/2014/main" id="{128B2A63-44F2-410E-9E2E-E3D81DD66663}"/>
              </a:ext>
            </a:extLst>
          </p:cNvPr>
          <p:cNvSpPr txBox="1"/>
          <p:nvPr/>
        </p:nvSpPr>
        <p:spPr>
          <a:xfrm>
            <a:off x="1499347" y="997844"/>
            <a:ext cx="2265829" cy="369332"/>
          </a:xfrm>
          <a:prstGeom prst="rect">
            <a:avLst/>
          </a:prstGeom>
          <a:noFill/>
        </p:spPr>
        <p:txBody>
          <a:bodyPr wrap="square" rtlCol="0">
            <a:spAutoFit/>
          </a:bodyPr>
          <a:lstStyle/>
          <a:p>
            <a:r>
              <a:rPr lang="en-GB" dirty="0">
                <a:latin typeface="Arial" panose="020B0604020202020204" pitchFamily="34" charset="0"/>
              </a:rPr>
              <a:t>What can you infer?</a:t>
            </a:r>
          </a:p>
        </p:txBody>
      </p:sp>
      <p:sp>
        <p:nvSpPr>
          <p:cNvPr id="8" name="TextBox 7">
            <a:extLst>
              <a:ext uri="{FF2B5EF4-FFF2-40B4-BE49-F238E27FC236}">
                <a16:creationId xmlns:a16="http://schemas.microsoft.com/office/drawing/2014/main" id="{76D5E1BE-B8C9-4156-BA69-AC6C9BEE2738}"/>
              </a:ext>
            </a:extLst>
          </p:cNvPr>
          <p:cNvSpPr txBox="1"/>
          <p:nvPr/>
        </p:nvSpPr>
        <p:spPr>
          <a:xfrm>
            <a:off x="599514" y="537290"/>
            <a:ext cx="3868271" cy="369332"/>
          </a:xfrm>
          <a:prstGeom prst="rect">
            <a:avLst/>
          </a:prstGeom>
          <a:noFill/>
        </p:spPr>
        <p:txBody>
          <a:bodyPr wrap="square" rtlCol="0">
            <a:spAutoFit/>
          </a:bodyPr>
          <a:lstStyle/>
          <a:p>
            <a:r>
              <a:rPr lang="en-GB" dirty="0">
                <a:latin typeface="Arial" panose="020B0604020202020204" pitchFamily="34" charset="0"/>
              </a:rPr>
              <a:t>What questions do you want to ask?</a:t>
            </a:r>
          </a:p>
        </p:txBody>
      </p:sp>
      <p:pic>
        <p:nvPicPr>
          <p:cNvPr id="10" name="Picture 9">
            <a:extLst>
              <a:ext uri="{FF2B5EF4-FFF2-40B4-BE49-F238E27FC236}">
                <a16:creationId xmlns:a16="http://schemas.microsoft.com/office/drawing/2014/main" id="{63430A5A-8A8C-4844-BA9D-54481326E81B}"/>
              </a:ext>
            </a:extLst>
          </p:cNvPr>
          <p:cNvPicPr>
            <a:picLocks noChangeAspect="1"/>
          </p:cNvPicPr>
          <p:nvPr/>
        </p:nvPicPr>
        <p:blipFill rotWithShape="1">
          <a:blip r:embed="rId2"/>
          <a:srcRect t="1" r="17257" b="57722"/>
          <a:stretch/>
        </p:blipFill>
        <p:spPr>
          <a:xfrm>
            <a:off x="2852521" y="1964714"/>
            <a:ext cx="2756647" cy="1992355"/>
          </a:xfrm>
          <a:prstGeom prst="rect">
            <a:avLst/>
          </a:prstGeom>
        </p:spPr>
      </p:pic>
    </p:spTree>
    <p:extLst>
      <p:ext uri="{BB962C8B-B14F-4D97-AF65-F5344CB8AC3E}">
        <p14:creationId xmlns:p14="http://schemas.microsoft.com/office/powerpoint/2010/main" val="2181526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67DCF8-8816-4FF6-AE67-7EAA65BC36A7}"/>
              </a:ext>
            </a:extLst>
          </p:cNvPr>
          <p:cNvSpPr/>
          <p:nvPr/>
        </p:nvSpPr>
        <p:spPr>
          <a:xfrm>
            <a:off x="2360164" y="1533760"/>
            <a:ext cx="3741362" cy="248493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 name="Rectangle 3">
            <a:extLst>
              <a:ext uri="{FF2B5EF4-FFF2-40B4-BE49-F238E27FC236}">
                <a16:creationId xmlns:a16="http://schemas.microsoft.com/office/drawing/2014/main" id="{CCF8F324-7B5E-44DB-93AA-EDF72118988D}"/>
              </a:ext>
            </a:extLst>
          </p:cNvPr>
          <p:cNvSpPr/>
          <p:nvPr/>
        </p:nvSpPr>
        <p:spPr>
          <a:xfrm>
            <a:off x="1499347" y="997844"/>
            <a:ext cx="5462996" cy="355676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 name="Rectangle 4">
            <a:extLst>
              <a:ext uri="{FF2B5EF4-FFF2-40B4-BE49-F238E27FC236}">
                <a16:creationId xmlns:a16="http://schemas.microsoft.com/office/drawing/2014/main" id="{98DECAA7-101B-4205-8B6A-E9D548C451DB}"/>
              </a:ext>
            </a:extLst>
          </p:cNvPr>
          <p:cNvSpPr/>
          <p:nvPr/>
        </p:nvSpPr>
        <p:spPr>
          <a:xfrm>
            <a:off x="510988" y="588892"/>
            <a:ext cx="7913594" cy="447787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 name="TextBox 5">
            <a:extLst>
              <a:ext uri="{FF2B5EF4-FFF2-40B4-BE49-F238E27FC236}">
                <a16:creationId xmlns:a16="http://schemas.microsoft.com/office/drawing/2014/main" id="{72438949-3305-43BC-B473-31666AD46B36}"/>
              </a:ext>
            </a:extLst>
          </p:cNvPr>
          <p:cNvSpPr txBox="1"/>
          <p:nvPr/>
        </p:nvSpPr>
        <p:spPr>
          <a:xfrm>
            <a:off x="2420470" y="1613647"/>
            <a:ext cx="2265829" cy="369332"/>
          </a:xfrm>
          <a:prstGeom prst="rect">
            <a:avLst/>
          </a:prstGeom>
          <a:noFill/>
        </p:spPr>
        <p:txBody>
          <a:bodyPr wrap="square" rtlCol="0">
            <a:spAutoFit/>
          </a:bodyPr>
          <a:lstStyle/>
          <a:p>
            <a:r>
              <a:rPr lang="en-GB" dirty="0">
                <a:latin typeface="Arial" panose="020B0604020202020204" pitchFamily="34" charset="0"/>
              </a:rPr>
              <a:t>What can you see?</a:t>
            </a:r>
          </a:p>
        </p:txBody>
      </p:sp>
      <p:sp>
        <p:nvSpPr>
          <p:cNvPr id="7" name="TextBox 6">
            <a:extLst>
              <a:ext uri="{FF2B5EF4-FFF2-40B4-BE49-F238E27FC236}">
                <a16:creationId xmlns:a16="http://schemas.microsoft.com/office/drawing/2014/main" id="{128B2A63-44F2-410E-9E2E-E3D81DD66663}"/>
              </a:ext>
            </a:extLst>
          </p:cNvPr>
          <p:cNvSpPr txBox="1"/>
          <p:nvPr/>
        </p:nvSpPr>
        <p:spPr>
          <a:xfrm>
            <a:off x="1499347" y="997844"/>
            <a:ext cx="2265829" cy="369332"/>
          </a:xfrm>
          <a:prstGeom prst="rect">
            <a:avLst/>
          </a:prstGeom>
          <a:noFill/>
        </p:spPr>
        <p:txBody>
          <a:bodyPr wrap="square" rtlCol="0">
            <a:spAutoFit/>
          </a:bodyPr>
          <a:lstStyle/>
          <a:p>
            <a:r>
              <a:rPr lang="en-GB" dirty="0">
                <a:latin typeface="Arial" panose="020B0604020202020204" pitchFamily="34" charset="0"/>
              </a:rPr>
              <a:t>What can you infer?</a:t>
            </a:r>
          </a:p>
        </p:txBody>
      </p:sp>
      <p:sp>
        <p:nvSpPr>
          <p:cNvPr id="8" name="TextBox 7">
            <a:extLst>
              <a:ext uri="{FF2B5EF4-FFF2-40B4-BE49-F238E27FC236}">
                <a16:creationId xmlns:a16="http://schemas.microsoft.com/office/drawing/2014/main" id="{76D5E1BE-B8C9-4156-BA69-AC6C9BEE2738}"/>
              </a:ext>
            </a:extLst>
          </p:cNvPr>
          <p:cNvSpPr txBox="1"/>
          <p:nvPr/>
        </p:nvSpPr>
        <p:spPr>
          <a:xfrm>
            <a:off x="599514" y="537290"/>
            <a:ext cx="3868271" cy="369332"/>
          </a:xfrm>
          <a:prstGeom prst="rect">
            <a:avLst/>
          </a:prstGeom>
          <a:noFill/>
        </p:spPr>
        <p:txBody>
          <a:bodyPr wrap="square" rtlCol="0">
            <a:spAutoFit/>
          </a:bodyPr>
          <a:lstStyle/>
          <a:p>
            <a:r>
              <a:rPr lang="en-GB" dirty="0">
                <a:latin typeface="Arial" panose="020B0604020202020204" pitchFamily="34" charset="0"/>
              </a:rPr>
              <a:t>What questions do you want to ask?</a:t>
            </a:r>
          </a:p>
        </p:txBody>
      </p:sp>
      <p:pic>
        <p:nvPicPr>
          <p:cNvPr id="10" name="Picture 9">
            <a:extLst>
              <a:ext uri="{FF2B5EF4-FFF2-40B4-BE49-F238E27FC236}">
                <a16:creationId xmlns:a16="http://schemas.microsoft.com/office/drawing/2014/main" id="{6A5D7C33-0E60-47AA-AF9F-3FD76BC240E1}"/>
              </a:ext>
            </a:extLst>
          </p:cNvPr>
          <p:cNvPicPr>
            <a:picLocks noChangeAspect="1"/>
          </p:cNvPicPr>
          <p:nvPr/>
        </p:nvPicPr>
        <p:blipFill rotWithShape="1">
          <a:blip r:embed="rId2"/>
          <a:srcRect t="1662"/>
          <a:stretch/>
        </p:blipFill>
        <p:spPr>
          <a:xfrm>
            <a:off x="2768477" y="1960983"/>
            <a:ext cx="2924735" cy="1999817"/>
          </a:xfrm>
          <a:prstGeom prst="rect">
            <a:avLst/>
          </a:prstGeom>
        </p:spPr>
      </p:pic>
    </p:spTree>
    <p:extLst>
      <p:ext uri="{BB962C8B-B14F-4D97-AF65-F5344CB8AC3E}">
        <p14:creationId xmlns:p14="http://schemas.microsoft.com/office/powerpoint/2010/main" val="3992219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67DCF8-8816-4FF6-AE67-7EAA65BC36A7}"/>
              </a:ext>
            </a:extLst>
          </p:cNvPr>
          <p:cNvSpPr/>
          <p:nvPr/>
        </p:nvSpPr>
        <p:spPr>
          <a:xfrm>
            <a:off x="2360164" y="1533760"/>
            <a:ext cx="3741362" cy="248493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 name="Rectangle 3">
            <a:extLst>
              <a:ext uri="{FF2B5EF4-FFF2-40B4-BE49-F238E27FC236}">
                <a16:creationId xmlns:a16="http://schemas.microsoft.com/office/drawing/2014/main" id="{CCF8F324-7B5E-44DB-93AA-EDF72118988D}"/>
              </a:ext>
            </a:extLst>
          </p:cNvPr>
          <p:cNvSpPr/>
          <p:nvPr/>
        </p:nvSpPr>
        <p:spPr>
          <a:xfrm>
            <a:off x="1499347" y="997844"/>
            <a:ext cx="5462996" cy="355676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 name="Rectangle 4">
            <a:extLst>
              <a:ext uri="{FF2B5EF4-FFF2-40B4-BE49-F238E27FC236}">
                <a16:creationId xmlns:a16="http://schemas.microsoft.com/office/drawing/2014/main" id="{98DECAA7-101B-4205-8B6A-E9D548C451DB}"/>
              </a:ext>
            </a:extLst>
          </p:cNvPr>
          <p:cNvSpPr/>
          <p:nvPr/>
        </p:nvSpPr>
        <p:spPr>
          <a:xfrm>
            <a:off x="510988" y="588892"/>
            <a:ext cx="7913594" cy="447787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 name="TextBox 5">
            <a:extLst>
              <a:ext uri="{FF2B5EF4-FFF2-40B4-BE49-F238E27FC236}">
                <a16:creationId xmlns:a16="http://schemas.microsoft.com/office/drawing/2014/main" id="{72438949-3305-43BC-B473-31666AD46B36}"/>
              </a:ext>
            </a:extLst>
          </p:cNvPr>
          <p:cNvSpPr txBox="1"/>
          <p:nvPr/>
        </p:nvSpPr>
        <p:spPr>
          <a:xfrm>
            <a:off x="2420470" y="1613647"/>
            <a:ext cx="2265829" cy="369332"/>
          </a:xfrm>
          <a:prstGeom prst="rect">
            <a:avLst/>
          </a:prstGeom>
          <a:noFill/>
        </p:spPr>
        <p:txBody>
          <a:bodyPr wrap="square" rtlCol="0">
            <a:spAutoFit/>
          </a:bodyPr>
          <a:lstStyle/>
          <a:p>
            <a:r>
              <a:rPr lang="en-GB" dirty="0">
                <a:latin typeface="Arial" panose="020B0604020202020204" pitchFamily="34" charset="0"/>
              </a:rPr>
              <a:t>What can you see?</a:t>
            </a:r>
          </a:p>
        </p:txBody>
      </p:sp>
      <p:sp>
        <p:nvSpPr>
          <p:cNvPr id="7" name="TextBox 6">
            <a:extLst>
              <a:ext uri="{FF2B5EF4-FFF2-40B4-BE49-F238E27FC236}">
                <a16:creationId xmlns:a16="http://schemas.microsoft.com/office/drawing/2014/main" id="{128B2A63-44F2-410E-9E2E-E3D81DD66663}"/>
              </a:ext>
            </a:extLst>
          </p:cNvPr>
          <p:cNvSpPr txBox="1"/>
          <p:nvPr/>
        </p:nvSpPr>
        <p:spPr>
          <a:xfrm>
            <a:off x="1499347" y="997844"/>
            <a:ext cx="2265829" cy="369332"/>
          </a:xfrm>
          <a:prstGeom prst="rect">
            <a:avLst/>
          </a:prstGeom>
          <a:noFill/>
        </p:spPr>
        <p:txBody>
          <a:bodyPr wrap="square" rtlCol="0">
            <a:spAutoFit/>
          </a:bodyPr>
          <a:lstStyle/>
          <a:p>
            <a:r>
              <a:rPr lang="en-GB" dirty="0">
                <a:latin typeface="Arial" panose="020B0604020202020204" pitchFamily="34" charset="0"/>
              </a:rPr>
              <a:t>What can you infer?</a:t>
            </a:r>
          </a:p>
        </p:txBody>
      </p:sp>
      <p:sp>
        <p:nvSpPr>
          <p:cNvPr id="8" name="TextBox 7">
            <a:extLst>
              <a:ext uri="{FF2B5EF4-FFF2-40B4-BE49-F238E27FC236}">
                <a16:creationId xmlns:a16="http://schemas.microsoft.com/office/drawing/2014/main" id="{76D5E1BE-B8C9-4156-BA69-AC6C9BEE2738}"/>
              </a:ext>
            </a:extLst>
          </p:cNvPr>
          <p:cNvSpPr txBox="1"/>
          <p:nvPr/>
        </p:nvSpPr>
        <p:spPr>
          <a:xfrm>
            <a:off x="599514" y="537290"/>
            <a:ext cx="3868271" cy="369332"/>
          </a:xfrm>
          <a:prstGeom prst="rect">
            <a:avLst/>
          </a:prstGeom>
          <a:noFill/>
        </p:spPr>
        <p:txBody>
          <a:bodyPr wrap="square" rtlCol="0">
            <a:spAutoFit/>
          </a:bodyPr>
          <a:lstStyle/>
          <a:p>
            <a:r>
              <a:rPr lang="en-GB" dirty="0">
                <a:latin typeface="Arial" panose="020B0604020202020204" pitchFamily="34" charset="0"/>
              </a:rPr>
              <a:t>What questions do you want to ask?</a:t>
            </a:r>
          </a:p>
        </p:txBody>
      </p:sp>
      <p:pic>
        <p:nvPicPr>
          <p:cNvPr id="9" name="Picture 8">
            <a:extLst>
              <a:ext uri="{FF2B5EF4-FFF2-40B4-BE49-F238E27FC236}">
                <a16:creationId xmlns:a16="http://schemas.microsoft.com/office/drawing/2014/main" id="{B4812CA2-8D93-4DEE-86F3-1B310F279FE3}"/>
              </a:ext>
            </a:extLst>
          </p:cNvPr>
          <p:cNvPicPr>
            <a:picLocks noChangeAspect="1"/>
          </p:cNvPicPr>
          <p:nvPr/>
        </p:nvPicPr>
        <p:blipFill rotWithShape="1">
          <a:blip r:embed="rId2"/>
          <a:srcRect l="19791" t="43137" r="22488"/>
          <a:stretch/>
        </p:blipFill>
        <p:spPr>
          <a:xfrm>
            <a:off x="3465847" y="1982979"/>
            <a:ext cx="1361748" cy="1845359"/>
          </a:xfrm>
          <a:prstGeom prst="rect">
            <a:avLst/>
          </a:prstGeom>
        </p:spPr>
      </p:pic>
    </p:spTree>
    <p:extLst>
      <p:ext uri="{BB962C8B-B14F-4D97-AF65-F5344CB8AC3E}">
        <p14:creationId xmlns:p14="http://schemas.microsoft.com/office/powerpoint/2010/main" val="2185255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1DAC29-58B5-4B34-8A35-91560BBFE7A2}"/>
              </a:ext>
            </a:extLst>
          </p:cNvPr>
          <p:cNvSpPr>
            <a:spLocks noGrp="1"/>
          </p:cNvSpPr>
          <p:nvPr>
            <p:ph type="body" idx="1"/>
          </p:nvPr>
        </p:nvSpPr>
        <p:spPr>
          <a:xfrm>
            <a:off x="311700" y="1152474"/>
            <a:ext cx="8520600" cy="3849831"/>
          </a:xfrm>
        </p:spPr>
        <p:txBody>
          <a:bodyPr>
            <a:noAutofit/>
          </a:bodyPr>
          <a:lstStyle/>
          <a:p>
            <a:pPr>
              <a:buFont typeface="Arial" panose="020B0604020202020204" pitchFamily="34" charset="0"/>
              <a:buChar char="•"/>
            </a:pPr>
            <a:r>
              <a:rPr lang="en-GB" sz="2400" dirty="0"/>
              <a:t>These images show scenes from the Manchester Caribbean Carnival in 1992.</a:t>
            </a:r>
          </a:p>
          <a:p>
            <a:pPr>
              <a:buFont typeface="Arial" panose="020B0604020202020204" pitchFamily="34" charset="0"/>
              <a:buChar char="•"/>
            </a:pPr>
            <a:endParaRPr lang="en-GB" sz="2400" dirty="0"/>
          </a:p>
          <a:p>
            <a:pPr>
              <a:buFont typeface="Arial" panose="020B0604020202020204" pitchFamily="34" charset="0"/>
              <a:buChar char="•"/>
            </a:pPr>
            <a:r>
              <a:rPr lang="en-GB" sz="2400" dirty="0"/>
              <a:t>They were taken by Lois Gyves who attended the carnival. They are part of a personal collection.</a:t>
            </a:r>
          </a:p>
          <a:p>
            <a:pPr>
              <a:buFont typeface="Arial" panose="020B0604020202020204" pitchFamily="34" charset="0"/>
              <a:buChar char="•"/>
            </a:pPr>
            <a:endParaRPr lang="en-GB" sz="2400" dirty="0"/>
          </a:p>
          <a:p>
            <a:pPr>
              <a:buFont typeface="Arial" panose="020B0604020202020204" pitchFamily="34" charset="0"/>
              <a:buChar char="•"/>
            </a:pPr>
            <a:r>
              <a:rPr lang="en-GB" sz="2400" dirty="0"/>
              <a:t>What have you learnt from the images about the Manchester Caribbean Carnival?</a:t>
            </a:r>
          </a:p>
          <a:p>
            <a:pPr marL="114300" indent="0">
              <a:buNone/>
            </a:pPr>
            <a:endParaRPr lang="en-GB" sz="2400" dirty="0"/>
          </a:p>
          <a:p>
            <a:pPr>
              <a:buFont typeface="Arial" panose="020B0604020202020204" pitchFamily="34" charset="0"/>
              <a:buChar char="•"/>
            </a:pPr>
            <a:r>
              <a:rPr lang="en-GB" sz="2400" dirty="0"/>
              <a:t>What do you still want to know?</a:t>
            </a:r>
          </a:p>
          <a:p>
            <a:endParaRPr lang="en-GB" dirty="0">
              <a:solidFill>
                <a:srgbClr val="FF0000"/>
              </a:solidFill>
            </a:endParaRPr>
          </a:p>
        </p:txBody>
      </p:sp>
    </p:spTree>
    <p:extLst>
      <p:ext uri="{BB962C8B-B14F-4D97-AF65-F5344CB8AC3E}">
        <p14:creationId xmlns:p14="http://schemas.microsoft.com/office/powerpoint/2010/main" val="715898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311600" y="2050825"/>
            <a:ext cx="8520600" cy="1024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dirty="0"/>
              <a:t>Carnival – the basics!</a:t>
            </a:r>
            <a:endParaRPr dirty="0"/>
          </a:p>
        </p:txBody>
      </p:sp>
      <p:sp>
        <p:nvSpPr>
          <p:cNvPr id="64" name="Google Shape;64;p14"/>
          <p:cNvSpPr txBox="1"/>
          <p:nvPr/>
        </p:nvSpPr>
        <p:spPr>
          <a:xfrm>
            <a:off x="311600" y="591365"/>
            <a:ext cx="3899400" cy="1231076"/>
          </a:xfrm>
          <a:prstGeom prst="rect">
            <a:avLst/>
          </a:prstGeom>
          <a:noFill/>
          <a:ln w="28575">
            <a:solidFill>
              <a:schemeClr val="tx1"/>
            </a:solid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1700" dirty="0">
                <a:latin typeface="Arial" panose="020B0604020202020204" pitchFamily="34" charset="0"/>
              </a:rPr>
              <a:t>The first Caribbean carnivals took place in the slavery era when, in 1784, French colonials introduced Mardi Gras masquerade balls into Trinidad.</a:t>
            </a:r>
            <a:endParaRPr sz="1700" dirty="0">
              <a:latin typeface="Arial" panose="020B0604020202020204" pitchFamily="34" charset="0"/>
            </a:endParaRPr>
          </a:p>
        </p:txBody>
      </p:sp>
      <p:sp>
        <p:nvSpPr>
          <p:cNvPr id="65" name="Google Shape;65;p14"/>
          <p:cNvSpPr txBox="1"/>
          <p:nvPr/>
        </p:nvSpPr>
        <p:spPr>
          <a:xfrm>
            <a:off x="5038560" y="591365"/>
            <a:ext cx="3738300" cy="1492686"/>
          </a:xfrm>
          <a:prstGeom prst="rect">
            <a:avLst/>
          </a:prstGeom>
          <a:noFill/>
          <a:ln w="28575">
            <a:solidFill>
              <a:schemeClr val="tx1"/>
            </a:solid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1700" dirty="0">
                <a:latin typeface="Arial" panose="020B0604020202020204" pitchFamily="34" charset="0"/>
              </a:rPr>
              <a:t>When slavery was abolished in 1834, freed Africans were brought onto the streets and this colonial Mardi Gras was transformed into an African-Caribbean Carnival.</a:t>
            </a:r>
            <a:endParaRPr sz="1700" dirty="0">
              <a:latin typeface="Arial" panose="020B0604020202020204" pitchFamily="34" charset="0"/>
            </a:endParaRPr>
          </a:p>
        </p:txBody>
      </p:sp>
      <p:sp>
        <p:nvSpPr>
          <p:cNvPr id="66" name="Google Shape;66;p14"/>
          <p:cNvSpPr txBox="1"/>
          <p:nvPr/>
        </p:nvSpPr>
        <p:spPr>
          <a:xfrm>
            <a:off x="311700" y="3297844"/>
            <a:ext cx="3803100" cy="1661963"/>
          </a:xfrm>
          <a:prstGeom prst="rect">
            <a:avLst/>
          </a:prstGeom>
          <a:noFill/>
          <a:ln w="28575">
            <a:solidFill>
              <a:schemeClr val="tx1"/>
            </a:solid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dirty="0">
                <a:latin typeface="Arial" panose="020B0604020202020204" pitchFamily="34" charset="0"/>
              </a:rPr>
              <a:t>The masquerade element of carnival, also called ‘playing mas’, was, and still is, a key component of the British Caribbean carnival, as was traditional Trinidadian music, such as </a:t>
            </a:r>
            <a:r>
              <a:rPr lang="en-GB" sz="1600" dirty="0" err="1">
                <a:latin typeface="Arial" panose="020B0604020202020204" pitchFamily="34" charset="0"/>
              </a:rPr>
              <a:t>Soca</a:t>
            </a:r>
            <a:r>
              <a:rPr lang="en-GB" sz="1600" dirty="0">
                <a:latin typeface="Arial" panose="020B0604020202020204" pitchFamily="34" charset="0"/>
              </a:rPr>
              <a:t> and Calypso.</a:t>
            </a:r>
            <a:endParaRPr sz="1600" dirty="0">
              <a:latin typeface="Arial" panose="020B0604020202020204" pitchFamily="34" charset="0"/>
            </a:endParaRPr>
          </a:p>
        </p:txBody>
      </p:sp>
      <p:sp>
        <p:nvSpPr>
          <p:cNvPr id="67" name="Google Shape;67;p14"/>
          <p:cNvSpPr txBox="1"/>
          <p:nvPr/>
        </p:nvSpPr>
        <p:spPr>
          <a:xfrm>
            <a:off x="5097660" y="3220486"/>
            <a:ext cx="3679200" cy="1493100"/>
          </a:xfrm>
          <a:prstGeom prst="rect">
            <a:avLst/>
          </a:prstGeom>
          <a:noFill/>
          <a:ln w="28575">
            <a:solidFill>
              <a:schemeClr val="tx1"/>
            </a:solid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dirty="0">
                <a:latin typeface="Arial" panose="020B0604020202020204" pitchFamily="34" charset="0"/>
              </a:rPr>
              <a:t>Caribbean carnivals are now held all over the world. The Notting Hill Carnival, held annually over August Bank Holiday in London, is one of the biggest in the world!</a:t>
            </a:r>
            <a:endParaRPr sz="17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0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088657-068E-4B5E-BC67-E56CA6C4EE63}"/>
              </a:ext>
            </a:extLst>
          </p:cNvPr>
          <p:cNvSpPr>
            <a:spLocks noGrp="1"/>
          </p:cNvSpPr>
          <p:nvPr>
            <p:ph type="title"/>
          </p:nvPr>
        </p:nvSpPr>
        <p:spPr/>
        <p:txBody>
          <a:bodyPr>
            <a:normAutofit fontScale="90000"/>
          </a:bodyPr>
          <a:lstStyle/>
          <a:p>
            <a:r>
              <a:rPr lang="en-GB" dirty="0"/>
              <a:t>The Notting Hill Carnival</a:t>
            </a:r>
          </a:p>
        </p:txBody>
      </p:sp>
      <p:sp>
        <p:nvSpPr>
          <p:cNvPr id="5" name="Rectangle 4">
            <a:extLst>
              <a:ext uri="{FF2B5EF4-FFF2-40B4-BE49-F238E27FC236}">
                <a16:creationId xmlns:a16="http://schemas.microsoft.com/office/drawing/2014/main" id="{EC6B6313-2C7C-41E0-9A8A-420E0C55EA0C}"/>
              </a:ext>
            </a:extLst>
          </p:cNvPr>
          <p:cNvSpPr/>
          <p:nvPr/>
        </p:nvSpPr>
        <p:spPr>
          <a:xfrm>
            <a:off x="3872753" y="1279088"/>
            <a:ext cx="4356847" cy="3046988"/>
          </a:xfrm>
          <a:prstGeom prst="rect">
            <a:avLst/>
          </a:prstGeom>
        </p:spPr>
        <p:txBody>
          <a:bodyPr wrap="square">
            <a:spAutoFit/>
          </a:bodyPr>
          <a:lstStyle/>
          <a:p>
            <a:r>
              <a:rPr lang="en-GB" b="1" dirty="0">
                <a:latin typeface="Arial" panose="020B0604020202020204" pitchFamily="34" charset="0"/>
              </a:rPr>
              <a:t>Notting Hill Carnival was the first Caribbean carnival in Britain.  The earliest carnival there began in 1959.</a:t>
            </a:r>
          </a:p>
          <a:p>
            <a:endParaRPr lang="en-GB" b="1" dirty="0">
              <a:latin typeface="Arial" panose="020B0604020202020204" pitchFamily="34" charset="0"/>
            </a:endParaRPr>
          </a:p>
          <a:p>
            <a:r>
              <a:rPr lang="en-GB" b="1" dirty="0">
                <a:latin typeface="Arial" panose="020B0604020202020204" pitchFamily="34" charset="0"/>
              </a:rPr>
              <a:t>Watch one or both of these videos:</a:t>
            </a:r>
          </a:p>
          <a:p>
            <a:pPr marL="285750" lvl="0" indent="-285750">
              <a:buFont typeface="Arial" panose="020B0604020202020204" pitchFamily="34" charset="0"/>
              <a:buChar char="•"/>
            </a:pPr>
            <a:r>
              <a:rPr lang="en-GB" sz="1600" u="sng" dirty="0">
                <a:solidFill>
                  <a:schemeClr val="hlink"/>
                </a:solidFill>
                <a:latin typeface="Arial" panose="020B0604020202020204" pitchFamily="34" charset="0"/>
                <a:hlinkClick r:id="rId3"/>
              </a:rPr>
              <a:t>https://nhcarnival.org/what-we-do</a:t>
            </a:r>
            <a:endParaRPr lang="en-GB" sz="1600" dirty="0">
              <a:latin typeface="Arial" panose="020B0604020202020204" pitchFamily="34" charset="0"/>
            </a:endParaRPr>
          </a:p>
          <a:p>
            <a:pPr marL="285750" lvl="0" indent="-285750">
              <a:buFont typeface="Arial" panose="020B0604020202020204" pitchFamily="34" charset="0"/>
              <a:buChar char="•"/>
            </a:pPr>
            <a:r>
              <a:rPr lang="en-GB" sz="1600" u="sng" dirty="0">
                <a:solidFill>
                  <a:schemeClr val="hlink"/>
                </a:solidFill>
                <a:highlight>
                  <a:srgbClr val="FFFF00"/>
                </a:highlight>
                <a:latin typeface="Arial" panose="020B0604020202020204" pitchFamily="34" charset="0"/>
                <a:hlinkClick r:id="rId4"/>
              </a:rPr>
              <a:t>https://www.youtube.com/watch?v=Wg8L47fZn90</a:t>
            </a:r>
            <a:endParaRPr lang="en-GB" sz="1600" u="sng" dirty="0">
              <a:solidFill>
                <a:schemeClr val="hlink"/>
              </a:solidFill>
              <a:highlight>
                <a:srgbClr val="FFFF00"/>
              </a:highlight>
              <a:latin typeface="Arial" panose="020B0604020202020204" pitchFamily="34" charset="0"/>
            </a:endParaRPr>
          </a:p>
          <a:p>
            <a:endParaRPr lang="en-GB" b="1" dirty="0">
              <a:latin typeface="Arial" panose="020B0604020202020204" pitchFamily="34" charset="0"/>
            </a:endParaRPr>
          </a:p>
          <a:p>
            <a:endParaRPr lang="en-GB" b="1" dirty="0">
              <a:latin typeface="Arial" panose="020B0604020202020204" pitchFamily="34" charset="0"/>
            </a:endParaRPr>
          </a:p>
          <a:p>
            <a:endParaRPr lang="en-GB" b="1" dirty="0">
              <a:latin typeface="Arial" panose="020B0604020202020204" pitchFamily="34" charset="0"/>
            </a:endParaRPr>
          </a:p>
        </p:txBody>
      </p:sp>
      <p:sp>
        <p:nvSpPr>
          <p:cNvPr id="8" name="Rectangle 7">
            <a:extLst>
              <a:ext uri="{FF2B5EF4-FFF2-40B4-BE49-F238E27FC236}">
                <a16:creationId xmlns:a16="http://schemas.microsoft.com/office/drawing/2014/main" id="{6FD4BF19-3E8D-4E2B-AE86-B81F4388D3DF}"/>
              </a:ext>
            </a:extLst>
          </p:cNvPr>
          <p:cNvSpPr/>
          <p:nvPr/>
        </p:nvSpPr>
        <p:spPr>
          <a:xfrm>
            <a:off x="532827" y="4575686"/>
            <a:ext cx="7573020" cy="369332"/>
          </a:xfrm>
          <a:prstGeom prst="rect">
            <a:avLst/>
          </a:prstGeom>
        </p:spPr>
        <p:txBody>
          <a:bodyPr wrap="square">
            <a:spAutoFit/>
          </a:bodyPr>
          <a:lstStyle/>
          <a:p>
            <a:pPr algn="ctr"/>
            <a:r>
              <a:rPr lang="en-GB" b="1" dirty="0">
                <a:latin typeface="Arial" panose="020B0604020202020204" pitchFamily="34" charset="0"/>
              </a:rPr>
              <a:t>What is the significance of carnival to the people in the videos? </a:t>
            </a:r>
            <a:endParaRPr lang="en-GB" dirty="0">
              <a:latin typeface="Arial" panose="020B0604020202020204" pitchFamily="34" charset="0"/>
            </a:endParaRPr>
          </a:p>
        </p:txBody>
      </p:sp>
      <p:pic>
        <p:nvPicPr>
          <p:cNvPr id="4" name="Picture 3" descr="A picture containing person, colorful&#10;&#10;Description automatically generated">
            <a:extLst>
              <a:ext uri="{FF2B5EF4-FFF2-40B4-BE49-F238E27FC236}">
                <a16:creationId xmlns:a16="http://schemas.microsoft.com/office/drawing/2014/main" id="{1E0AA612-3318-49B0-A7A4-13B2E262A9BB}"/>
              </a:ext>
            </a:extLst>
          </p:cNvPr>
          <p:cNvPicPr>
            <a:picLocks noChangeAspect="1"/>
          </p:cNvPicPr>
          <p:nvPr/>
        </p:nvPicPr>
        <p:blipFill>
          <a:blip r:embed="rId5"/>
          <a:stretch>
            <a:fillRect/>
          </a:stretch>
        </p:blipFill>
        <p:spPr>
          <a:xfrm>
            <a:off x="1263534" y="1126893"/>
            <a:ext cx="2212529" cy="3323988"/>
          </a:xfrm>
          <a:prstGeom prst="rect">
            <a:avLst/>
          </a:prstGeom>
        </p:spPr>
      </p:pic>
    </p:spTree>
    <p:extLst>
      <p:ext uri="{BB962C8B-B14F-4D97-AF65-F5344CB8AC3E}">
        <p14:creationId xmlns:p14="http://schemas.microsoft.com/office/powerpoint/2010/main" val="3377983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E Template  -  Read-Only" id="{D7D0CAAD-A26B-4306-A589-9AD2E58D63E0}" vid="{5AA1FAF5-FA89-4F87-B666-C695829F8E0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 Template 2021</Template>
  <TotalTime>11755</TotalTime>
  <Words>1223</Words>
  <Application>Microsoft Office PowerPoint</Application>
  <PresentationFormat>On-screen Show (16:9)</PresentationFormat>
  <Paragraphs>108</Paragraphs>
  <Slides>17</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Wingdings</vt:lpstr>
      <vt:lpstr>HE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Carnival – the basics!</vt:lpstr>
      <vt:lpstr>The Notting Hill Carnival</vt:lpstr>
      <vt:lpstr>PowerPoint Presentation</vt:lpstr>
      <vt:lpstr>PowerPoint Presentation</vt:lpstr>
      <vt:lpstr>PowerPoint Presentation</vt:lpstr>
      <vt:lpstr>PowerPoint Presentation</vt:lpstr>
      <vt:lpstr>PowerPoint Presentation</vt:lpstr>
      <vt:lpstr>PowerPoint Presentation</vt:lpstr>
      <vt:lpstr>We are all for Manchester!, Manchester Evening News, 1976 </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McHarg, Catherine</cp:lastModifiedBy>
  <cp:revision>25</cp:revision>
  <dcterms:modified xsi:type="dcterms:W3CDTF">2022-06-01T14:12:47Z</dcterms:modified>
</cp:coreProperties>
</file>